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2"/>
  </p:notesMasterIdLst>
  <p:sldIdLst>
    <p:sldId id="256" r:id="rId2"/>
    <p:sldId id="257" r:id="rId3"/>
    <p:sldId id="270" r:id="rId4"/>
    <p:sldId id="259" r:id="rId5"/>
    <p:sldId id="267" r:id="rId6"/>
    <p:sldId id="289" r:id="rId7"/>
    <p:sldId id="272" r:id="rId8"/>
    <p:sldId id="268" r:id="rId9"/>
    <p:sldId id="258" r:id="rId10"/>
    <p:sldId id="279" r:id="rId11"/>
  </p:sldIdLst>
  <p:sldSz cx="9144000" cy="5143500" type="screen16x9"/>
  <p:notesSz cx="6858000" cy="9144000"/>
  <p:embeddedFontLst>
    <p:embeddedFont>
      <p:font typeface="Dela Gothic One" panose="020B0604020202020204" charset="-128"/>
      <p:regular r:id="rId13"/>
    </p:embeddedFont>
    <p:embeddedFont>
      <p:font typeface="Archivo" panose="020B0604020202020204" charset="0"/>
      <p:regular r:id="rId14"/>
      <p:bold r:id="rId15"/>
      <p:italic r:id="rId16"/>
      <p:boldItalic r:id="rId17"/>
    </p:embeddedFont>
    <p:embeddedFont>
      <p:font typeface="Archivo SemiBold" panose="020B0604020202020204" charset="0"/>
      <p:regular r:id="rId18"/>
      <p:bold r:id="rId19"/>
      <p:italic r:id="rId20"/>
      <p:boldItalic r:id="rId21"/>
    </p:embeddedFont>
    <p:embeddedFont>
      <p:font typeface="Bebas Neue" panose="020B0606020202050201" pitchFamily="34" charset="0"/>
      <p:regular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802F06-A4E4-4C29-82ED-71145ABD4A3C}" v="88" dt="2024-03-21T16:10:54.511"/>
  </p1510:revLst>
</p1510:revInfo>
</file>

<file path=ppt/tableStyles.xml><?xml version="1.0" encoding="utf-8"?>
<a:tblStyleLst xmlns:a="http://schemas.openxmlformats.org/drawingml/2006/main" def="{BC9745C9-B3A7-4427-847F-56C268A53874}">
  <a:tblStyle styleId="{BC9745C9-B3A7-4427-847F-56C268A538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940" y="36"/>
      </p:cViewPr>
      <p:guideLst>
        <p:guide orient="horz" pos="162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a Sanabria" userId="beb8538ec52be69f" providerId="LiveId" clId="{13802F06-A4E4-4C29-82ED-71145ABD4A3C}"/>
    <pc:docChg chg="undo custSel addSld delSld modSld sldOrd delMainMaster">
      <pc:chgData name="Maria Sanabria" userId="beb8538ec52be69f" providerId="LiveId" clId="{13802F06-A4E4-4C29-82ED-71145ABD4A3C}" dt="2024-03-21T16:13:10.905" v="1881" actId="13926"/>
      <pc:docMkLst>
        <pc:docMk/>
      </pc:docMkLst>
      <pc:sldChg chg="modSp mod">
        <pc:chgData name="Maria Sanabria" userId="beb8538ec52be69f" providerId="LiveId" clId="{13802F06-A4E4-4C29-82ED-71145ABD4A3C}" dt="2024-03-21T16:11:38.963" v="1871" actId="20577"/>
        <pc:sldMkLst>
          <pc:docMk/>
          <pc:sldMk cId="0" sldId="256"/>
        </pc:sldMkLst>
        <pc:spChg chg="mod">
          <ac:chgData name="Maria Sanabria" userId="beb8538ec52be69f" providerId="LiveId" clId="{13802F06-A4E4-4C29-82ED-71145ABD4A3C}" dt="2024-03-21T15:52:41.644" v="1385" actId="1076"/>
          <ac:spMkLst>
            <pc:docMk/>
            <pc:sldMk cId="0" sldId="256"/>
            <ac:spMk id="354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14:20.961" v="39"/>
          <ac:spMkLst>
            <pc:docMk/>
            <pc:sldMk cId="0" sldId="256"/>
            <ac:spMk id="355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6:11:38.963" v="1871" actId="20577"/>
          <ac:spMkLst>
            <pc:docMk/>
            <pc:sldMk cId="0" sldId="256"/>
            <ac:spMk id="375" creationId="{00000000-0000-0000-0000-000000000000}"/>
          </ac:spMkLst>
        </pc:spChg>
      </pc:sldChg>
      <pc:sldChg chg="delSp modSp mod ord">
        <pc:chgData name="Maria Sanabria" userId="beb8538ec52be69f" providerId="LiveId" clId="{13802F06-A4E4-4C29-82ED-71145ABD4A3C}" dt="2024-03-21T16:08:30.449" v="1850" actId="20577"/>
        <pc:sldMkLst>
          <pc:docMk/>
          <pc:sldMk cId="0" sldId="257"/>
        </pc:sldMkLst>
        <pc:spChg chg="mod">
          <ac:chgData name="Maria Sanabria" userId="beb8538ec52be69f" providerId="LiveId" clId="{13802F06-A4E4-4C29-82ED-71145ABD4A3C}" dt="2024-03-21T15:19:14.695" v="132" actId="20577"/>
          <ac:spMkLst>
            <pc:docMk/>
            <pc:sldMk cId="0" sldId="257"/>
            <ac:spMk id="385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22:37.493" v="383" actId="478"/>
          <ac:spMkLst>
            <pc:docMk/>
            <pc:sldMk cId="0" sldId="257"/>
            <ac:spMk id="387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19:05.459" v="112" actId="478"/>
          <ac:spMkLst>
            <pc:docMk/>
            <pc:sldMk cId="0" sldId="257"/>
            <ac:spMk id="388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19:08.762" v="113" actId="478"/>
          <ac:spMkLst>
            <pc:docMk/>
            <pc:sldMk cId="0" sldId="257"/>
            <ac:spMk id="389" creationId="{00000000-0000-0000-0000-000000000000}"/>
          </ac:spMkLst>
        </pc:spChg>
        <pc:graphicFrameChg chg="mod modGraphic">
          <ac:chgData name="Maria Sanabria" userId="beb8538ec52be69f" providerId="LiveId" clId="{13802F06-A4E4-4C29-82ED-71145ABD4A3C}" dt="2024-03-21T16:08:30.449" v="1850" actId="20577"/>
          <ac:graphicFrameMkLst>
            <pc:docMk/>
            <pc:sldMk cId="0" sldId="257"/>
            <ac:graphicFrameMk id="386" creationId="{00000000-0000-0000-0000-000000000000}"/>
          </ac:graphicFrameMkLst>
        </pc:graphicFrameChg>
      </pc:sldChg>
      <pc:sldChg chg="addSp delSp modSp mod modAnim modNotes">
        <pc:chgData name="Maria Sanabria" userId="beb8538ec52be69f" providerId="LiveId" clId="{13802F06-A4E4-4C29-82ED-71145ABD4A3C}" dt="2024-03-21T16:10:54.511" v="1864"/>
        <pc:sldMkLst>
          <pc:docMk/>
          <pc:sldMk cId="0" sldId="258"/>
        </pc:sldMkLst>
        <pc:spChg chg="add del mod">
          <ac:chgData name="Maria Sanabria" userId="beb8538ec52be69f" providerId="LiveId" clId="{13802F06-A4E4-4C29-82ED-71145ABD4A3C}" dt="2024-03-21T15:54:11.411" v="1428" actId="478"/>
          <ac:spMkLst>
            <pc:docMk/>
            <pc:sldMk cId="0" sldId="258"/>
            <ac:spMk id="3" creationId="{60D93108-C8AA-7A58-4DE3-F99E5952187D}"/>
          </ac:spMkLst>
        </pc:spChg>
        <pc:spChg chg="add del mod">
          <ac:chgData name="Maria Sanabria" userId="beb8538ec52be69f" providerId="LiveId" clId="{13802F06-A4E4-4C29-82ED-71145ABD4A3C}" dt="2024-03-21T15:54:16.755" v="1430" actId="478"/>
          <ac:spMkLst>
            <pc:docMk/>
            <pc:sldMk cId="0" sldId="258"/>
            <ac:spMk id="5" creationId="{04B10EEA-6717-EFD8-96E7-8485E5501378}"/>
          </ac:spMkLst>
        </pc:spChg>
        <pc:spChg chg="add del mod">
          <ac:chgData name="Maria Sanabria" userId="beb8538ec52be69f" providerId="LiveId" clId="{13802F06-A4E4-4C29-82ED-71145ABD4A3C}" dt="2024-03-21T15:54:20.272" v="1432" actId="478"/>
          <ac:spMkLst>
            <pc:docMk/>
            <pc:sldMk cId="0" sldId="258"/>
            <ac:spMk id="7" creationId="{7EC7767B-D4E5-1E92-71E3-A37333870919}"/>
          </ac:spMkLst>
        </pc:spChg>
        <pc:spChg chg="add del mod">
          <ac:chgData name="Maria Sanabria" userId="beb8538ec52be69f" providerId="LiveId" clId="{13802F06-A4E4-4C29-82ED-71145ABD4A3C}" dt="2024-03-21T15:54:46.842" v="1464" actId="478"/>
          <ac:spMkLst>
            <pc:docMk/>
            <pc:sldMk cId="0" sldId="258"/>
            <ac:spMk id="9" creationId="{D3020173-F7F0-181B-DDB2-AB6350BB0E3D}"/>
          </ac:spMkLst>
        </pc:spChg>
        <pc:spChg chg="add del mod">
          <ac:chgData name="Maria Sanabria" userId="beb8538ec52be69f" providerId="LiveId" clId="{13802F06-A4E4-4C29-82ED-71145ABD4A3C}" dt="2024-03-21T15:54:51.361" v="1466" actId="478"/>
          <ac:spMkLst>
            <pc:docMk/>
            <pc:sldMk cId="0" sldId="258"/>
            <ac:spMk id="11" creationId="{BC8A7C40-B06C-8EE3-6383-219CD90864D2}"/>
          </ac:spMkLst>
        </pc:spChg>
        <pc:spChg chg="add del mod">
          <ac:chgData name="Maria Sanabria" userId="beb8538ec52be69f" providerId="LiveId" clId="{13802F06-A4E4-4C29-82ED-71145ABD4A3C}" dt="2024-03-21T15:55:10.325" v="1468" actId="478"/>
          <ac:spMkLst>
            <pc:docMk/>
            <pc:sldMk cId="0" sldId="258"/>
            <ac:spMk id="13" creationId="{20C58D1E-0251-C08F-8A16-DA4475B4E6BB}"/>
          </ac:spMkLst>
        </pc:spChg>
        <pc:spChg chg="add del mod">
          <ac:chgData name="Maria Sanabria" userId="beb8538ec52be69f" providerId="LiveId" clId="{13802F06-A4E4-4C29-82ED-71145ABD4A3C}" dt="2024-03-21T15:55:10.325" v="1468" actId="478"/>
          <ac:spMkLst>
            <pc:docMk/>
            <pc:sldMk cId="0" sldId="258"/>
            <ac:spMk id="15" creationId="{A2E4975D-7BB6-FC57-3A96-6504C8007AE6}"/>
          </ac:spMkLst>
        </pc:spChg>
        <pc:spChg chg="add del mod">
          <ac:chgData name="Maria Sanabria" userId="beb8538ec52be69f" providerId="LiveId" clId="{13802F06-A4E4-4C29-82ED-71145ABD4A3C}" dt="2024-03-21T15:55:10.325" v="1468" actId="478"/>
          <ac:spMkLst>
            <pc:docMk/>
            <pc:sldMk cId="0" sldId="258"/>
            <ac:spMk id="17" creationId="{2D00178A-FAC0-2D97-D734-1894266C35BF}"/>
          </ac:spMkLst>
        </pc:spChg>
        <pc:spChg chg="add del mod">
          <ac:chgData name="Maria Sanabria" userId="beb8538ec52be69f" providerId="LiveId" clId="{13802F06-A4E4-4C29-82ED-71145ABD4A3C}" dt="2024-03-21T15:55:10.325" v="1468" actId="478"/>
          <ac:spMkLst>
            <pc:docMk/>
            <pc:sldMk cId="0" sldId="258"/>
            <ac:spMk id="19" creationId="{CF74B212-10AF-3201-6391-E2935FA36CDC}"/>
          </ac:spMkLst>
        </pc:spChg>
        <pc:spChg chg="add del mod">
          <ac:chgData name="Maria Sanabria" userId="beb8538ec52be69f" providerId="LiveId" clId="{13802F06-A4E4-4C29-82ED-71145ABD4A3C}" dt="2024-03-21T15:55:10.325" v="1468" actId="478"/>
          <ac:spMkLst>
            <pc:docMk/>
            <pc:sldMk cId="0" sldId="258"/>
            <ac:spMk id="21" creationId="{64944D6D-E99D-C496-1622-B70B49DD6A89}"/>
          </ac:spMkLst>
        </pc:spChg>
        <pc:spChg chg="add del mod">
          <ac:chgData name="Maria Sanabria" userId="beb8538ec52be69f" providerId="LiveId" clId="{13802F06-A4E4-4C29-82ED-71145ABD4A3C}" dt="2024-03-21T15:55:17.020" v="1470" actId="478"/>
          <ac:spMkLst>
            <pc:docMk/>
            <pc:sldMk cId="0" sldId="258"/>
            <ac:spMk id="23" creationId="{074086E6-19FC-1B3C-361B-3A2DB1E017EB}"/>
          </ac:spMkLst>
        </pc:spChg>
        <pc:spChg chg="add del mod">
          <ac:chgData name="Maria Sanabria" userId="beb8538ec52be69f" providerId="LiveId" clId="{13802F06-A4E4-4C29-82ED-71145ABD4A3C}" dt="2024-03-21T15:55:18.943" v="1471" actId="478"/>
          <ac:spMkLst>
            <pc:docMk/>
            <pc:sldMk cId="0" sldId="258"/>
            <ac:spMk id="25" creationId="{50050A90-078C-DB25-D2BC-A0536D2921B8}"/>
          </ac:spMkLst>
        </pc:spChg>
        <pc:spChg chg="mod">
          <ac:chgData name="Maria Sanabria" userId="beb8538ec52be69f" providerId="LiveId" clId="{13802F06-A4E4-4C29-82ED-71145ABD4A3C}" dt="2024-03-21T15:57:00.574" v="1478"/>
          <ac:spMkLst>
            <pc:docMk/>
            <pc:sldMk cId="0" sldId="258"/>
            <ac:spMk id="30" creationId="{BBD0186C-5B51-768F-94EC-8A085B5D4C6A}"/>
          </ac:spMkLst>
        </pc:spChg>
        <pc:spChg chg="mod">
          <ac:chgData name="Maria Sanabria" userId="beb8538ec52be69f" providerId="LiveId" clId="{13802F06-A4E4-4C29-82ED-71145ABD4A3C}" dt="2024-03-21T15:58:10.476" v="1539" actId="14100"/>
          <ac:spMkLst>
            <pc:docMk/>
            <pc:sldMk cId="0" sldId="258"/>
            <ac:spMk id="31" creationId="{0A467619-576D-78CC-C894-B21ABE73BD02}"/>
          </ac:spMkLst>
        </pc:spChg>
        <pc:spChg chg="mod">
          <ac:chgData name="Maria Sanabria" userId="beb8538ec52be69f" providerId="LiveId" clId="{13802F06-A4E4-4C29-82ED-71145ABD4A3C}" dt="2024-03-21T15:58:25.866" v="1540" actId="1076"/>
          <ac:spMkLst>
            <pc:docMk/>
            <pc:sldMk cId="0" sldId="258"/>
            <ac:spMk id="33" creationId="{CDCD9F69-4F21-D073-D15E-4544F8A1E9CD}"/>
          </ac:spMkLst>
        </pc:spChg>
        <pc:spChg chg="mod">
          <ac:chgData name="Maria Sanabria" userId="beb8538ec52be69f" providerId="LiveId" clId="{13802F06-A4E4-4C29-82ED-71145ABD4A3C}" dt="2024-03-21T15:58:02.661" v="1522" actId="20577"/>
          <ac:spMkLst>
            <pc:docMk/>
            <pc:sldMk cId="0" sldId="258"/>
            <ac:spMk id="34" creationId="{3ED2F903-F698-9FD0-6242-C83A22C0284E}"/>
          </ac:spMkLst>
        </pc:spChg>
        <pc:spChg chg="mod">
          <ac:chgData name="Maria Sanabria" userId="beb8538ec52be69f" providerId="LiveId" clId="{13802F06-A4E4-4C29-82ED-71145ABD4A3C}" dt="2024-03-21T15:57:14.332" v="1482"/>
          <ac:spMkLst>
            <pc:docMk/>
            <pc:sldMk cId="0" sldId="258"/>
            <ac:spMk id="36" creationId="{C2DB322A-EFFA-0E97-9F42-98EF0E0529B7}"/>
          </ac:spMkLst>
        </pc:spChg>
        <pc:spChg chg="mod">
          <ac:chgData name="Maria Sanabria" userId="beb8538ec52be69f" providerId="LiveId" clId="{13802F06-A4E4-4C29-82ED-71145ABD4A3C}" dt="2024-03-21T15:57:57.007" v="1504" actId="20577"/>
          <ac:spMkLst>
            <pc:docMk/>
            <pc:sldMk cId="0" sldId="258"/>
            <ac:spMk id="37" creationId="{BD6879D0-1FDF-9280-D4C8-E8D46B0C1DA8}"/>
          </ac:spMkLst>
        </pc:spChg>
        <pc:spChg chg="add mod">
          <ac:chgData name="Maria Sanabria" userId="beb8538ec52be69f" providerId="LiveId" clId="{13802F06-A4E4-4C29-82ED-71145ABD4A3C}" dt="2024-03-21T16:00:21.169" v="1641" actId="403"/>
          <ac:spMkLst>
            <pc:docMk/>
            <pc:sldMk cId="0" sldId="258"/>
            <ac:spMk id="38" creationId="{CE9C02BE-0E35-B991-C92B-A6F955F82D33}"/>
          </ac:spMkLst>
        </pc:spChg>
        <pc:spChg chg="add mod">
          <ac:chgData name="Maria Sanabria" userId="beb8538ec52be69f" providerId="LiveId" clId="{13802F06-A4E4-4C29-82ED-71145ABD4A3C}" dt="2024-03-21T16:00:50.582" v="1647" actId="1582"/>
          <ac:spMkLst>
            <pc:docMk/>
            <pc:sldMk cId="0" sldId="258"/>
            <ac:spMk id="39" creationId="{1F41B830-7E6C-50BB-8AC8-24F298784282}"/>
          </ac:spMkLst>
        </pc:spChg>
        <pc:spChg chg="add mod">
          <ac:chgData name="Maria Sanabria" userId="beb8538ec52be69f" providerId="LiveId" clId="{13802F06-A4E4-4C29-82ED-71145ABD4A3C}" dt="2024-03-21T16:01:40.646" v="1667" actId="207"/>
          <ac:spMkLst>
            <pc:docMk/>
            <pc:sldMk cId="0" sldId="258"/>
            <ac:spMk id="40" creationId="{C34CBFD7-488C-1164-91E7-A9E3687A5189}"/>
          </ac:spMkLst>
        </pc:spChg>
        <pc:spChg chg="del">
          <ac:chgData name="Maria Sanabria" userId="beb8538ec52be69f" providerId="LiveId" clId="{13802F06-A4E4-4C29-82ED-71145ABD4A3C}" dt="2024-03-21T15:54:58.678" v="1467" actId="478"/>
          <ac:spMkLst>
            <pc:docMk/>
            <pc:sldMk cId="0" sldId="258"/>
            <ac:spMk id="407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4:58.678" v="1467" actId="478"/>
          <ac:spMkLst>
            <pc:docMk/>
            <pc:sldMk cId="0" sldId="258"/>
            <ac:spMk id="409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5:12.318" v="1469" actId="478"/>
          <ac:spMkLst>
            <pc:docMk/>
            <pc:sldMk cId="0" sldId="258"/>
            <ac:spMk id="410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54:37.019" v="1461" actId="5793"/>
          <ac:spMkLst>
            <pc:docMk/>
            <pc:sldMk cId="0" sldId="258"/>
            <ac:spMk id="412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4:18.778" v="1431" actId="478"/>
          <ac:spMkLst>
            <pc:docMk/>
            <pc:sldMk cId="0" sldId="258"/>
            <ac:spMk id="413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54:24.163" v="1433" actId="1076"/>
          <ac:spMkLst>
            <pc:docMk/>
            <pc:sldMk cId="0" sldId="258"/>
            <ac:spMk id="414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4:08.303" v="1427" actId="478"/>
          <ac:spMkLst>
            <pc:docMk/>
            <pc:sldMk cId="0" sldId="258"/>
            <ac:spMk id="416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54:30.512" v="1435" actId="1076"/>
          <ac:spMkLst>
            <pc:docMk/>
            <pc:sldMk cId="0" sldId="258"/>
            <ac:spMk id="417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4:13.443" v="1429" actId="478"/>
          <ac:spMkLst>
            <pc:docMk/>
            <pc:sldMk cId="0" sldId="258"/>
            <ac:spMk id="419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54:27.703" v="1434" actId="1076"/>
          <ac:spMkLst>
            <pc:docMk/>
            <pc:sldMk cId="0" sldId="258"/>
            <ac:spMk id="420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4:58.678" v="1467" actId="478"/>
          <ac:spMkLst>
            <pc:docMk/>
            <pc:sldMk cId="0" sldId="258"/>
            <ac:spMk id="422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4:49.668" v="1465" actId="478"/>
          <ac:spMkLst>
            <pc:docMk/>
            <pc:sldMk cId="0" sldId="258"/>
            <ac:spMk id="423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4:58.678" v="1467" actId="478"/>
          <ac:spMkLst>
            <pc:docMk/>
            <pc:sldMk cId="0" sldId="258"/>
            <ac:spMk id="424" creationId="{00000000-0000-0000-0000-000000000000}"/>
          </ac:spMkLst>
        </pc:spChg>
        <pc:spChg chg="del mod">
          <ac:chgData name="Maria Sanabria" userId="beb8538ec52be69f" providerId="LiveId" clId="{13802F06-A4E4-4C29-82ED-71145ABD4A3C}" dt="2024-03-21T15:54:45.744" v="1463" actId="478"/>
          <ac:spMkLst>
            <pc:docMk/>
            <pc:sldMk cId="0" sldId="258"/>
            <ac:spMk id="425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4:58.678" v="1467" actId="478"/>
          <ac:spMkLst>
            <pc:docMk/>
            <pc:sldMk cId="0" sldId="258"/>
            <ac:spMk id="426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5:10.325" v="1468" actId="478"/>
          <ac:spMkLst>
            <pc:docMk/>
            <pc:sldMk cId="0" sldId="258"/>
            <ac:spMk id="427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4:58.678" v="1467" actId="478"/>
          <ac:spMkLst>
            <pc:docMk/>
            <pc:sldMk cId="0" sldId="258"/>
            <ac:spMk id="428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4:58.678" v="1467" actId="478"/>
          <ac:spMkLst>
            <pc:docMk/>
            <pc:sldMk cId="0" sldId="258"/>
            <ac:spMk id="429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55:10.325" v="1468" actId="478"/>
          <ac:spMkLst>
            <pc:docMk/>
            <pc:sldMk cId="0" sldId="258"/>
            <ac:spMk id="430" creationId="{00000000-0000-0000-0000-000000000000}"/>
          </ac:spMkLst>
        </pc:spChg>
        <pc:grpChg chg="add mod">
          <ac:chgData name="Maria Sanabria" userId="beb8538ec52be69f" providerId="LiveId" clId="{13802F06-A4E4-4C29-82ED-71145ABD4A3C}" dt="2024-03-21T15:57:08.739" v="1480" actId="688"/>
          <ac:grpSpMkLst>
            <pc:docMk/>
            <pc:sldMk cId="0" sldId="258"/>
            <ac:grpSpMk id="29" creationId="{994B00F9-9841-D02E-E248-8DD3306A9E05}"/>
          </ac:grpSpMkLst>
        </pc:grpChg>
        <pc:grpChg chg="add mod">
          <ac:chgData name="Maria Sanabria" userId="beb8538ec52be69f" providerId="LiveId" clId="{13802F06-A4E4-4C29-82ED-71145ABD4A3C}" dt="2024-03-21T15:57:46.071" v="1492" actId="688"/>
          <ac:grpSpMkLst>
            <pc:docMk/>
            <pc:sldMk cId="0" sldId="258"/>
            <ac:grpSpMk id="32" creationId="{FC6039DB-E8D6-D43F-E5D5-08FFD6B9B7AD}"/>
          </ac:grpSpMkLst>
        </pc:grpChg>
        <pc:grpChg chg="add mod">
          <ac:chgData name="Maria Sanabria" userId="beb8538ec52be69f" providerId="LiveId" clId="{13802F06-A4E4-4C29-82ED-71145ABD4A3C}" dt="2024-03-21T15:57:25.838" v="1485" actId="688"/>
          <ac:grpSpMkLst>
            <pc:docMk/>
            <pc:sldMk cId="0" sldId="258"/>
            <ac:grpSpMk id="35" creationId="{E5243C46-8598-3D6B-4CF3-F10DD3D23A7A}"/>
          </ac:grpSpMkLst>
        </pc:grpChg>
        <pc:picChg chg="add mod">
          <ac:chgData name="Maria Sanabria" userId="beb8538ec52be69f" providerId="LiveId" clId="{13802F06-A4E4-4C29-82ED-71145ABD4A3C}" dt="2024-03-21T15:55:48.529" v="1473" actId="1076"/>
          <ac:picMkLst>
            <pc:docMk/>
            <pc:sldMk cId="0" sldId="258"/>
            <ac:picMk id="26" creationId="{9C3143F0-1940-1EBE-6CA0-5E4EF1BD7F5F}"/>
          </ac:picMkLst>
        </pc:picChg>
        <pc:picChg chg="add mod">
          <ac:chgData name="Maria Sanabria" userId="beb8538ec52be69f" providerId="LiveId" clId="{13802F06-A4E4-4C29-82ED-71145ABD4A3C}" dt="2024-03-21T15:57:33.681" v="1488" actId="1076"/>
          <ac:picMkLst>
            <pc:docMk/>
            <pc:sldMk cId="0" sldId="258"/>
            <ac:picMk id="27" creationId="{24C1D960-46A4-AD77-8E93-4F3A9832917D}"/>
          </ac:picMkLst>
        </pc:picChg>
        <pc:picChg chg="add mod">
          <ac:chgData name="Maria Sanabria" userId="beb8538ec52be69f" providerId="LiveId" clId="{13802F06-A4E4-4C29-82ED-71145ABD4A3C}" dt="2024-03-21T15:56:20.868" v="1477" actId="1076"/>
          <ac:picMkLst>
            <pc:docMk/>
            <pc:sldMk cId="0" sldId="258"/>
            <ac:picMk id="28" creationId="{8FABE56A-53C3-3001-E56C-26DE6D393420}"/>
          </ac:picMkLst>
        </pc:picChg>
      </pc:sldChg>
      <pc:sldChg chg="modSp mod ord modNotes">
        <pc:chgData name="Maria Sanabria" userId="beb8538ec52be69f" providerId="LiveId" clId="{13802F06-A4E4-4C29-82ED-71145ABD4A3C}" dt="2024-03-21T16:11:54.370" v="1873" actId="1076"/>
        <pc:sldMkLst>
          <pc:docMk/>
          <pc:sldMk cId="0" sldId="259"/>
        </pc:sldMkLst>
        <pc:spChg chg="mod">
          <ac:chgData name="Maria Sanabria" userId="beb8538ec52be69f" providerId="LiveId" clId="{13802F06-A4E4-4C29-82ED-71145ABD4A3C}" dt="2024-03-21T15:18:44.115" v="109" actId="20577"/>
          <ac:spMkLst>
            <pc:docMk/>
            <pc:sldMk cId="0" sldId="259"/>
            <ac:spMk id="452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6:11:54.370" v="1873" actId="1076"/>
          <ac:spMkLst>
            <pc:docMk/>
            <pc:sldMk cId="0" sldId="259"/>
            <ac:spMk id="453" creationId="{00000000-0000-0000-0000-000000000000}"/>
          </ac:spMkLst>
        </pc:spChg>
      </pc:sldChg>
      <pc:sldChg chg="addSp delSp modSp del mod ord modNotes">
        <pc:chgData name="Maria Sanabria" userId="beb8538ec52be69f" providerId="LiveId" clId="{13802F06-A4E4-4C29-82ED-71145ABD4A3C}" dt="2024-03-21T16:12:42.814" v="1879" actId="47"/>
        <pc:sldMkLst>
          <pc:docMk/>
          <pc:sldMk cId="0" sldId="260"/>
        </pc:sldMkLst>
        <pc:spChg chg="add del mod">
          <ac:chgData name="Maria Sanabria" userId="beb8538ec52be69f" providerId="LiveId" clId="{13802F06-A4E4-4C29-82ED-71145ABD4A3C}" dt="2024-03-21T16:09:10.743" v="1853" actId="478"/>
          <ac:spMkLst>
            <pc:docMk/>
            <pc:sldMk cId="0" sldId="260"/>
            <ac:spMk id="3" creationId="{341CC641-BC55-ECAB-C364-0BA85D75F576}"/>
          </ac:spMkLst>
        </pc:spChg>
        <pc:spChg chg="mod">
          <ac:chgData name="Maria Sanabria" userId="beb8538ec52be69f" providerId="LiveId" clId="{13802F06-A4E4-4C29-82ED-71145ABD4A3C}" dt="2024-03-21T16:12:27.363" v="1878" actId="14100"/>
          <ac:spMkLst>
            <pc:docMk/>
            <pc:sldMk cId="0" sldId="260"/>
            <ac:spMk id="477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6:09:09.885" v="1852" actId="478"/>
          <ac:spMkLst>
            <pc:docMk/>
            <pc:sldMk cId="0" sldId="260"/>
            <ac:spMk id="478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6:12:21.601" v="1876" actId="478"/>
          <ac:spMkLst>
            <pc:docMk/>
            <pc:sldMk cId="0" sldId="260"/>
            <ac:spMk id="479" creationId="{00000000-0000-0000-0000-000000000000}"/>
          </ac:spMkLst>
        </pc:spChg>
        <pc:spChg chg="del mod">
          <ac:chgData name="Maria Sanabria" userId="beb8538ec52be69f" providerId="LiveId" clId="{13802F06-A4E4-4C29-82ED-71145ABD4A3C}" dt="2024-03-21T16:12:22.379" v="1877" actId="478"/>
          <ac:spMkLst>
            <pc:docMk/>
            <pc:sldMk cId="0" sldId="260"/>
            <ac:spMk id="480" creationId="{00000000-0000-0000-0000-000000000000}"/>
          </ac:spMkLst>
        </pc:spChg>
        <pc:cxnChg chg="mod">
          <ac:chgData name="Maria Sanabria" userId="beb8538ec52be69f" providerId="LiveId" clId="{13802F06-A4E4-4C29-82ED-71145ABD4A3C}" dt="2024-03-21T16:09:13.391" v="1854" actId="1076"/>
          <ac:cxnSpMkLst>
            <pc:docMk/>
            <pc:sldMk cId="0" sldId="260"/>
            <ac:cxnSpMk id="498" creationId="{00000000-0000-0000-0000-000000000000}"/>
          </ac:cxnSpMkLst>
        </pc:cxnChg>
      </pc:sldChg>
      <pc:sldChg chg="del modNotes">
        <pc:chgData name="Maria Sanabria" userId="beb8538ec52be69f" providerId="LiveId" clId="{13802F06-A4E4-4C29-82ED-71145ABD4A3C}" dt="2024-03-21T15:58:48.962" v="1541" actId="47"/>
        <pc:sldMkLst>
          <pc:docMk/>
          <pc:sldMk cId="0" sldId="261"/>
        </pc:sldMkLst>
      </pc:sldChg>
      <pc:sldChg chg="del modNotes">
        <pc:chgData name="Maria Sanabria" userId="beb8538ec52be69f" providerId="LiveId" clId="{13802F06-A4E4-4C29-82ED-71145ABD4A3C}" dt="2024-03-21T16:04:46.310" v="1784" actId="47"/>
        <pc:sldMkLst>
          <pc:docMk/>
          <pc:sldMk cId="0" sldId="262"/>
        </pc:sldMkLst>
      </pc:sldChg>
      <pc:sldChg chg="del modNotes">
        <pc:chgData name="Maria Sanabria" userId="beb8538ec52be69f" providerId="LiveId" clId="{13802F06-A4E4-4C29-82ED-71145ABD4A3C}" dt="2024-03-21T16:02:05.727" v="1669" actId="47"/>
        <pc:sldMkLst>
          <pc:docMk/>
          <pc:sldMk cId="0" sldId="263"/>
        </pc:sldMkLst>
      </pc:sldChg>
      <pc:sldChg chg="addSp delSp modSp del mod ord modNotes">
        <pc:chgData name="Maria Sanabria" userId="beb8538ec52be69f" providerId="LiveId" clId="{13802F06-A4E4-4C29-82ED-71145ABD4A3C}" dt="2024-03-21T16:11:20.077" v="1868" actId="47"/>
        <pc:sldMkLst>
          <pc:docMk/>
          <pc:sldMk cId="0" sldId="264"/>
        </pc:sldMkLst>
        <pc:spChg chg="add mod">
          <ac:chgData name="Maria Sanabria" userId="beb8538ec52be69f" providerId="LiveId" clId="{13802F06-A4E4-4C29-82ED-71145ABD4A3C}" dt="2024-03-21T15:52:54.893" v="1387" actId="478"/>
          <ac:spMkLst>
            <pc:docMk/>
            <pc:sldMk cId="0" sldId="264"/>
            <ac:spMk id="4" creationId="{4CC996D0-7A77-6CC2-DF91-DE71203527BE}"/>
          </ac:spMkLst>
        </pc:spChg>
        <pc:picChg chg="add mod">
          <ac:chgData name="Maria Sanabria" userId="beb8538ec52be69f" providerId="LiveId" clId="{13802F06-A4E4-4C29-82ED-71145ABD4A3C}" dt="2024-03-21T15:52:58.480" v="1388" actId="1076"/>
          <ac:picMkLst>
            <pc:docMk/>
            <pc:sldMk cId="0" sldId="264"/>
            <ac:picMk id="2" creationId="{2CC3C358-6195-D320-6060-A7427FA67E02}"/>
          </ac:picMkLst>
        </pc:picChg>
        <pc:picChg chg="del">
          <ac:chgData name="Maria Sanabria" userId="beb8538ec52be69f" providerId="LiveId" clId="{13802F06-A4E4-4C29-82ED-71145ABD4A3C}" dt="2024-03-21T15:52:54.893" v="1387" actId="478"/>
          <ac:picMkLst>
            <pc:docMk/>
            <pc:sldMk cId="0" sldId="264"/>
            <ac:picMk id="646" creationId="{00000000-0000-0000-0000-000000000000}"/>
          </ac:picMkLst>
        </pc:picChg>
      </pc:sldChg>
      <pc:sldChg chg="del modNotes">
        <pc:chgData name="Maria Sanabria" userId="beb8538ec52be69f" providerId="LiveId" clId="{13802F06-A4E4-4C29-82ED-71145ABD4A3C}" dt="2024-03-21T16:02:06.239" v="1670" actId="47"/>
        <pc:sldMkLst>
          <pc:docMk/>
          <pc:sldMk cId="0" sldId="265"/>
        </pc:sldMkLst>
      </pc:sldChg>
      <pc:sldChg chg="del modNotes">
        <pc:chgData name="Maria Sanabria" userId="beb8538ec52be69f" providerId="LiveId" clId="{13802F06-A4E4-4C29-82ED-71145ABD4A3C}" dt="2024-03-21T16:02:06.710" v="1671" actId="47"/>
        <pc:sldMkLst>
          <pc:docMk/>
          <pc:sldMk cId="0" sldId="266"/>
        </pc:sldMkLst>
      </pc:sldChg>
      <pc:sldChg chg="addSp delSp modSp mod ord modNotes">
        <pc:chgData name="Maria Sanabria" userId="beb8538ec52be69f" providerId="LiveId" clId="{13802F06-A4E4-4C29-82ED-71145ABD4A3C}" dt="2024-03-21T15:33:28.614" v="740" actId="1076"/>
        <pc:sldMkLst>
          <pc:docMk/>
          <pc:sldMk cId="0" sldId="267"/>
        </pc:sldMkLst>
        <pc:spChg chg="add mod">
          <ac:chgData name="Maria Sanabria" userId="beb8538ec52be69f" providerId="LiveId" clId="{13802F06-A4E4-4C29-82ED-71145ABD4A3C}" dt="2024-03-21T15:27:38.918" v="641" actId="1076"/>
          <ac:spMkLst>
            <pc:docMk/>
            <pc:sldMk cId="0" sldId="267"/>
            <ac:spMk id="2" creationId="{50C7CDB4-3464-DAFA-57E3-A8094B63279F}"/>
          </ac:spMkLst>
        </pc:spChg>
        <pc:spChg chg="mod">
          <ac:chgData name="Maria Sanabria" userId="beb8538ec52be69f" providerId="LiveId" clId="{13802F06-A4E4-4C29-82ED-71145ABD4A3C}" dt="2024-03-21T15:26:12.505" v="516" actId="404"/>
          <ac:spMkLst>
            <pc:docMk/>
            <pc:sldMk cId="0" sldId="267"/>
            <ac:spMk id="772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26:39.909" v="563" actId="20577"/>
          <ac:spMkLst>
            <pc:docMk/>
            <pc:sldMk cId="0" sldId="267"/>
            <ac:spMk id="825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26:23.728" v="530" actId="20577"/>
          <ac:spMkLst>
            <pc:docMk/>
            <pc:sldMk cId="0" sldId="267"/>
            <ac:spMk id="826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33:25.950" v="739" actId="14100"/>
          <ac:spMkLst>
            <pc:docMk/>
            <pc:sldMk cId="0" sldId="267"/>
            <ac:spMk id="828" creationId="{00000000-0000-0000-0000-000000000000}"/>
          </ac:spMkLst>
        </pc:spChg>
        <pc:spChg chg="del mod">
          <ac:chgData name="Maria Sanabria" userId="beb8538ec52be69f" providerId="LiveId" clId="{13802F06-A4E4-4C29-82ED-71145ABD4A3C}" dt="2024-03-21T15:29:33.804" v="649" actId="478"/>
          <ac:spMkLst>
            <pc:docMk/>
            <pc:sldMk cId="0" sldId="267"/>
            <ac:spMk id="829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29:34.907" v="650" actId="478"/>
          <ac:spMkLst>
            <pc:docMk/>
            <pc:sldMk cId="0" sldId="267"/>
            <ac:spMk id="830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27:09.510" v="568" actId="478"/>
          <ac:spMkLst>
            <pc:docMk/>
            <pc:sldMk cId="0" sldId="267"/>
            <ac:spMk id="831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27:07.695" v="567" actId="478"/>
          <ac:spMkLst>
            <pc:docMk/>
            <pc:sldMk cId="0" sldId="267"/>
            <ac:spMk id="832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27:40.147" v="642" actId="478"/>
          <ac:spMkLst>
            <pc:docMk/>
            <pc:sldMk cId="0" sldId="267"/>
            <ac:spMk id="833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27:04.489" v="566" actId="478"/>
          <ac:spMkLst>
            <pc:docMk/>
            <pc:sldMk cId="0" sldId="267"/>
            <ac:spMk id="834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27:00.449" v="564" actId="478"/>
          <ac:spMkLst>
            <pc:docMk/>
            <pc:sldMk cId="0" sldId="267"/>
            <ac:spMk id="835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27:01.524" v="565" actId="478"/>
          <ac:spMkLst>
            <pc:docMk/>
            <pc:sldMk cId="0" sldId="267"/>
            <ac:spMk id="836" creationId="{00000000-0000-0000-0000-000000000000}"/>
          </ac:spMkLst>
        </pc:spChg>
        <pc:grpChg chg="mod">
          <ac:chgData name="Maria Sanabria" userId="beb8538ec52be69f" providerId="LiveId" clId="{13802F06-A4E4-4C29-82ED-71145ABD4A3C}" dt="2024-03-21T15:28:16.650" v="646" actId="14100"/>
          <ac:grpSpMkLst>
            <pc:docMk/>
            <pc:sldMk cId="0" sldId="267"/>
            <ac:grpSpMk id="774" creationId="{00000000-0000-0000-0000-000000000000}"/>
          </ac:grpSpMkLst>
        </pc:grpChg>
        <pc:grpChg chg="mod">
          <ac:chgData name="Maria Sanabria" userId="beb8538ec52be69f" providerId="LiveId" clId="{13802F06-A4E4-4C29-82ED-71145ABD4A3C}" dt="2024-03-21T15:33:28.614" v="740" actId="1076"/>
          <ac:grpSpMkLst>
            <pc:docMk/>
            <pc:sldMk cId="0" sldId="267"/>
            <ac:grpSpMk id="845" creationId="{00000000-0000-0000-0000-000000000000}"/>
          </ac:grpSpMkLst>
        </pc:grpChg>
      </pc:sldChg>
      <pc:sldChg chg="modSp del mod">
        <pc:chgData name="Maria Sanabria" userId="beb8538ec52be69f" providerId="LiveId" clId="{13802F06-A4E4-4C29-82ED-71145ABD4A3C}" dt="2024-03-21T16:09:58.524" v="1860" actId="14100"/>
        <pc:sldMkLst>
          <pc:docMk/>
          <pc:sldMk cId="3263926631" sldId="268"/>
        </pc:sldMkLst>
        <pc:spChg chg="mod">
          <ac:chgData name="Maria Sanabria" userId="beb8538ec52be69f" providerId="LiveId" clId="{13802F06-A4E4-4C29-82ED-71145ABD4A3C}" dt="2024-03-21T16:09:58.524" v="1860" actId="14100"/>
          <ac:spMkLst>
            <pc:docMk/>
            <pc:sldMk cId="3263926631" sldId="268"/>
            <ac:spMk id="2" creationId="{D22691C7-3D53-F92A-0E21-C45925C39C6D}"/>
          </ac:spMkLst>
        </pc:spChg>
        <pc:spChg chg="mod">
          <ac:chgData name="Maria Sanabria" userId="beb8538ec52be69f" providerId="LiveId" clId="{13802F06-A4E4-4C29-82ED-71145ABD4A3C}" dt="2024-03-21T16:09:33.930" v="1855" actId="1076"/>
          <ac:spMkLst>
            <pc:docMk/>
            <pc:sldMk cId="3263926631" sldId="268"/>
            <ac:spMk id="855" creationId="{00000000-0000-0000-0000-000000000000}"/>
          </ac:spMkLst>
        </pc:spChg>
      </pc:sldChg>
      <pc:sldChg chg="addSp modSp add mod">
        <pc:chgData name="Maria Sanabria" userId="beb8538ec52be69f" providerId="LiveId" clId="{13802F06-A4E4-4C29-82ED-71145ABD4A3C}" dt="2024-03-21T15:51:05.604" v="1384" actId="13926"/>
        <pc:sldMkLst>
          <pc:docMk/>
          <pc:sldMk cId="3263926631" sldId="268"/>
        </pc:sldMkLst>
        <pc:spChg chg="add mod">
          <ac:chgData name="Maria Sanabria" userId="beb8538ec52be69f" providerId="LiveId" clId="{13802F06-A4E4-4C29-82ED-71145ABD4A3C}" dt="2024-03-21T15:51:05.604" v="1384" actId="13926"/>
          <ac:spMkLst>
            <pc:docMk/>
            <pc:sldMk cId="3263926631" sldId="268"/>
            <ac:spMk id="2" creationId="{D22691C7-3D53-F92A-0E21-C45925C39C6D}"/>
          </ac:spMkLst>
        </pc:spChg>
        <pc:spChg chg="mod">
          <ac:chgData name="Maria Sanabria" userId="beb8538ec52be69f" providerId="LiveId" clId="{13802F06-A4E4-4C29-82ED-71145ABD4A3C}" dt="2024-03-21T15:49:08.704" v="1358" actId="1076"/>
          <ac:spMkLst>
            <pc:docMk/>
            <pc:sldMk cId="3263926631" sldId="268"/>
            <ac:spMk id="855" creationId="{00000000-0000-0000-0000-000000000000}"/>
          </ac:spMkLst>
        </pc:spChg>
        <pc:cxnChg chg="mod">
          <ac:chgData name="Maria Sanabria" userId="beb8538ec52be69f" providerId="LiveId" clId="{13802F06-A4E4-4C29-82ED-71145ABD4A3C}" dt="2024-03-21T15:49:11.564" v="1359" actId="1076"/>
          <ac:cxnSpMkLst>
            <pc:docMk/>
            <pc:sldMk cId="3263926631" sldId="268"/>
            <ac:cxnSpMk id="856" creationId="{00000000-0000-0000-0000-000000000000}"/>
          </ac:cxnSpMkLst>
        </pc:cxnChg>
      </pc:sldChg>
      <pc:sldChg chg="del modNotes">
        <pc:chgData name="Maria Sanabria" userId="beb8538ec52be69f" providerId="LiveId" clId="{13802F06-A4E4-4C29-82ED-71145ABD4A3C}" dt="2024-03-21T16:02:07.260" v="1672" actId="47"/>
        <pc:sldMkLst>
          <pc:docMk/>
          <pc:sldMk cId="0" sldId="269"/>
        </pc:sldMkLst>
      </pc:sldChg>
      <pc:sldChg chg="modSp mod ord">
        <pc:chgData name="Maria Sanabria" userId="beb8538ec52be69f" providerId="LiveId" clId="{13802F06-A4E4-4C29-82ED-71145ABD4A3C}" dt="2024-03-21T15:23:25.226" v="443" actId="313"/>
        <pc:sldMkLst>
          <pc:docMk/>
          <pc:sldMk cId="0" sldId="270"/>
        </pc:sldMkLst>
        <pc:spChg chg="mod">
          <ac:chgData name="Maria Sanabria" userId="beb8538ec52be69f" providerId="LiveId" clId="{13802F06-A4E4-4C29-82ED-71145ABD4A3C}" dt="2024-03-21T15:23:25.226" v="443" actId="313"/>
          <ac:spMkLst>
            <pc:docMk/>
            <pc:sldMk cId="0" sldId="270"/>
            <ac:spMk id="905" creationId="{00000000-0000-0000-0000-000000000000}"/>
          </ac:spMkLst>
        </pc:spChg>
      </pc:sldChg>
      <pc:sldChg chg="del modNotes">
        <pc:chgData name="Maria Sanabria" userId="beb8538ec52be69f" providerId="LiveId" clId="{13802F06-A4E4-4C29-82ED-71145ABD4A3C}" dt="2024-03-21T16:02:07.709" v="1673" actId="47"/>
        <pc:sldMkLst>
          <pc:docMk/>
          <pc:sldMk cId="0" sldId="271"/>
        </pc:sldMkLst>
      </pc:sldChg>
      <pc:sldChg chg="addSp delSp modSp mod ord modAnim modNotes">
        <pc:chgData name="Maria Sanabria" userId="beb8538ec52be69f" providerId="LiveId" clId="{13802F06-A4E4-4C29-82ED-71145ABD4A3C}" dt="2024-03-21T15:47:54.186" v="1303"/>
        <pc:sldMkLst>
          <pc:docMk/>
          <pc:sldMk cId="0" sldId="272"/>
        </pc:sldMkLst>
        <pc:spChg chg="add mod">
          <ac:chgData name="Maria Sanabria" userId="beb8538ec52be69f" providerId="LiveId" clId="{13802F06-A4E4-4C29-82ED-71145ABD4A3C}" dt="2024-03-21T15:40:27.080" v="1084" actId="404"/>
          <ac:spMkLst>
            <pc:docMk/>
            <pc:sldMk cId="0" sldId="272"/>
            <ac:spMk id="2" creationId="{ACA07435-B34A-FF1B-21FA-742DB6DBB672}"/>
          </ac:spMkLst>
        </pc:spChg>
        <pc:spChg chg="add mod">
          <ac:chgData name="Maria Sanabria" userId="beb8538ec52be69f" providerId="LiveId" clId="{13802F06-A4E4-4C29-82ED-71145ABD4A3C}" dt="2024-03-21T15:40:20.610" v="1083" actId="1036"/>
          <ac:spMkLst>
            <pc:docMk/>
            <pc:sldMk cId="0" sldId="272"/>
            <ac:spMk id="3" creationId="{0F1CCE51-40AF-8038-2399-852ED32074CF}"/>
          </ac:spMkLst>
        </pc:spChg>
        <pc:spChg chg="add mod">
          <ac:chgData name="Maria Sanabria" userId="beb8538ec52be69f" providerId="LiveId" clId="{13802F06-A4E4-4C29-82ED-71145ABD4A3C}" dt="2024-03-21T15:42:39.120" v="1135" actId="207"/>
          <ac:spMkLst>
            <pc:docMk/>
            <pc:sldMk cId="0" sldId="272"/>
            <ac:spMk id="4" creationId="{0103BF37-00FB-AB8B-2904-A7E9253FD9FE}"/>
          </ac:spMkLst>
        </pc:spChg>
        <pc:spChg chg="add mod">
          <ac:chgData name="Maria Sanabria" userId="beb8538ec52be69f" providerId="LiveId" clId="{13802F06-A4E4-4C29-82ED-71145ABD4A3C}" dt="2024-03-21T15:43:57.270" v="1141" actId="1582"/>
          <ac:spMkLst>
            <pc:docMk/>
            <pc:sldMk cId="0" sldId="272"/>
            <ac:spMk id="5" creationId="{0993E2D6-FE3E-170C-C092-5BF6300A7F99}"/>
          </ac:spMkLst>
        </pc:spChg>
        <pc:spChg chg="add mod">
          <ac:chgData name="Maria Sanabria" userId="beb8538ec52be69f" providerId="LiveId" clId="{13802F06-A4E4-4C29-82ED-71145ABD4A3C}" dt="2024-03-21T15:46:34.037" v="1207" actId="207"/>
          <ac:spMkLst>
            <pc:docMk/>
            <pc:sldMk cId="0" sldId="272"/>
            <ac:spMk id="6" creationId="{28FE66E0-9F7B-2106-E123-BD3208A49CA2}"/>
          </ac:spMkLst>
        </pc:spChg>
        <pc:spChg chg="add mod">
          <ac:chgData name="Maria Sanabria" userId="beb8538ec52be69f" providerId="LiveId" clId="{13802F06-A4E4-4C29-82ED-71145ABD4A3C}" dt="2024-03-21T15:46:58.356" v="1294" actId="1035"/>
          <ac:spMkLst>
            <pc:docMk/>
            <pc:sldMk cId="0" sldId="272"/>
            <ac:spMk id="7" creationId="{7DFB3AB2-E3F4-8E33-3F74-268A2937181F}"/>
          </ac:spMkLst>
        </pc:spChg>
        <pc:spChg chg="add mod">
          <ac:chgData name="Maria Sanabria" userId="beb8538ec52be69f" providerId="LiveId" clId="{13802F06-A4E4-4C29-82ED-71145ABD4A3C}" dt="2024-03-21T15:47:46.247" v="1302" actId="688"/>
          <ac:spMkLst>
            <pc:docMk/>
            <pc:sldMk cId="0" sldId="272"/>
            <ac:spMk id="8" creationId="{B3329C09-0585-762E-7538-F4C7647839D9}"/>
          </ac:spMkLst>
        </pc:spChg>
        <pc:spChg chg="mod">
          <ac:chgData name="Maria Sanabria" userId="beb8538ec52be69f" providerId="LiveId" clId="{13802F06-A4E4-4C29-82ED-71145ABD4A3C}" dt="2024-03-21T15:40:15.701" v="1081" actId="5793"/>
          <ac:spMkLst>
            <pc:docMk/>
            <pc:sldMk cId="0" sldId="272"/>
            <ac:spMk id="953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37:18.578" v="875" actId="478"/>
          <ac:spMkLst>
            <pc:docMk/>
            <pc:sldMk cId="0" sldId="272"/>
            <ac:spMk id="955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41:01.487" v="1088" actId="113"/>
          <ac:spMkLst>
            <pc:docMk/>
            <pc:sldMk cId="0" sldId="272"/>
            <ac:spMk id="956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35:07.043" v="818" actId="478"/>
          <ac:spMkLst>
            <pc:docMk/>
            <pc:sldMk cId="0" sldId="272"/>
            <ac:spMk id="957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40:59.189" v="1087" actId="113"/>
          <ac:spMkLst>
            <pc:docMk/>
            <pc:sldMk cId="0" sldId="272"/>
            <ac:spMk id="958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35:14.113" v="827" actId="478"/>
          <ac:spMkLst>
            <pc:docMk/>
            <pc:sldMk cId="0" sldId="272"/>
            <ac:spMk id="959" creationId="{00000000-0000-0000-0000-000000000000}"/>
          </ac:spMkLst>
        </pc:spChg>
        <pc:spChg chg="del mod">
          <ac:chgData name="Maria Sanabria" userId="beb8538ec52be69f" providerId="LiveId" clId="{13802F06-A4E4-4C29-82ED-71145ABD4A3C}" dt="2024-03-21T15:38:40.765" v="911" actId="478"/>
          <ac:spMkLst>
            <pc:docMk/>
            <pc:sldMk cId="0" sldId="272"/>
            <ac:spMk id="960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38:44.681" v="914" actId="478"/>
          <ac:spMkLst>
            <pc:docMk/>
            <pc:sldMk cId="0" sldId="272"/>
            <ac:spMk id="963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38:29.656" v="908" actId="478"/>
          <ac:spMkLst>
            <pc:docMk/>
            <pc:sldMk cId="0" sldId="272"/>
            <ac:spMk id="967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38:28.635" v="907" actId="478"/>
          <ac:spMkLst>
            <pc:docMk/>
            <pc:sldMk cId="0" sldId="272"/>
            <ac:spMk id="972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38:42.871" v="913" actId="20577"/>
          <ac:spMkLst>
            <pc:docMk/>
            <pc:sldMk cId="0" sldId="272"/>
            <ac:spMk id="975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5:38:27.986" v="906" actId="478"/>
          <ac:spMkLst>
            <pc:docMk/>
            <pc:sldMk cId="0" sldId="272"/>
            <ac:spMk id="976" creationId="{00000000-0000-0000-0000-000000000000}"/>
          </ac:spMkLst>
        </pc:spChg>
        <pc:cxnChg chg="del mod">
          <ac:chgData name="Maria Sanabria" userId="beb8538ec52be69f" providerId="LiveId" clId="{13802F06-A4E4-4C29-82ED-71145ABD4A3C}" dt="2024-03-21T15:38:25.421" v="905" actId="478"/>
          <ac:cxnSpMkLst>
            <pc:docMk/>
            <pc:sldMk cId="0" sldId="272"/>
            <ac:cxnSpMk id="966" creationId="{00000000-0000-0000-0000-000000000000}"/>
          </ac:cxnSpMkLst>
        </pc:cxnChg>
      </pc:sldChg>
      <pc:sldChg chg="del modNotes">
        <pc:chgData name="Maria Sanabria" userId="beb8538ec52be69f" providerId="LiveId" clId="{13802F06-A4E4-4C29-82ED-71145ABD4A3C}" dt="2024-03-21T16:02:09.040" v="1674" actId="47"/>
        <pc:sldMkLst>
          <pc:docMk/>
          <pc:sldMk cId="0" sldId="273"/>
        </pc:sldMkLst>
      </pc:sldChg>
      <pc:sldChg chg="del modNotes">
        <pc:chgData name="Maria Sanabria" userId="beb8538ec52be69f" providerId="LiveId" clId="{13802F06-A4E4-4C29-82ED-71145ABD4A3C}" dt="2024-03-21T16:04:47.492" v="1785" actId="47"/>
        <pc:sldMkLst>
          <pc:docMk/>
          <pc:sldMk cId="0" sldId="274"/>
        </pc:sldMkLst>
      </pc:sldChg>
      <pc:sldChg chg="del modNotes">
        <pc:chgData name="Maria Sanabria" userId="beb8538ec52be69f" providerId="LiveId" clId="{13802F06-A4E4-4C29-82ED-71145ABD4A3C}" dt="2024-03-21T16:04:48.049" v="1786" actId="47"/>
        <pc:sldMkLst>
          <pc:docMk/>
          <pc:sldMk cId="0" sldId="275"/>
        </pc:sldMkLst>
      </pc:sldChg>
      <pc:sldChg chg="addSp delSp modSp del mod ord modNotes">
        <pc:chgData name="Maria Sanabria" userId="beb8538ec52be69f" providerId="LiveId" clId="{13802F06-A4E4-4C29-82ED-71145ABD4A3C}" dt="2024-03-21T16:06:23.104" v="1820" actId="47"/>
        <pc:sldMkLst>
          <pc:docMk/>
          <pc:sldMk cId="0" sldId="276"/>
        </pc:sldMkLst>
        <pc:spChg chg="add del mod">
          <ac:chgData name="Maria Sanabria" userId="beb8538ec52be69f" providerId="LiveId" clId="{13802F06-A4E4-4C29-82ED-71145ABD4A3C}" dt="2024-03-21T16:03:10.544" v="1722" actId="478"/>
          <ac:spMkLst>
            <pc:docMk/>
            <pc:sldMk cId="0" sldId="276"/>
            <ac:spMk id="3" creationId="{1A934923-843E-0F94-92DC-33DB80DDA0CB}"/>
          </ac:spMkLst>
        </pc:spChg>
        <pc:spChg chg="add mod">
          <ac:chgData name="Maria Sanabria" userId="beb8538ec52be69f" providerId="LiveId" clId="{13802F06-A4E4-4C29-82ED-71145ABD4A3C}" dt="2024-03-21T16:04:34.015" v="1782" actId="207"/>
          <ac:spMkLst>
            <pc:docMk/>
            <pc:sldMk cId="0" sldId="276"/>
            <ac:spMk id="4" creationId="{07D603C0-1978-7B64-78A8-2CAFF0F215E8}"/>
          </ac:spMkLst>
        </pc:spChg>
        <pc:spChg chg="mod">
          <ac:chgData name="Maria Sanabria" userId="beb8538ec52be69f" providerId="LiveId" clId="{13802F06-A4E4-4C29-82ED-71145ABD4A3C}" dt="2024-03-21T16:04:37.152" v="1783" actId="207"/>
          <ac:spMkLst>
            <pc:docMk/>
            <pc:sldMk cId="0" sldId="276"/>
            <ac:spMk id="1089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6:03:06.685" v="1721" actId="478"/>
          <ac:spMkLst>
            <pc:docMk/>
            <pc:sldMk cId="0" sldId="276"/>
            <ac:spMk id="1090" creationId="{00000000-0000-0000-0000-000000000000}"/>
          </ac:spMkLst>
        </pc:spChg>
      </pc:sldChg>
      <pc:sldChg chg="del modNotes">
        <pc:chgData name="Maria Sanabria" userId="beb8538ec52be69f" providerId="LiveId" clId="{13802F06-A4E4-4C29-82ED-71145ABD4A3C}" dt="2024-03-21T16:04:48.673" v="1787" actId="47"/>
        <pc:sldMkLst>
          <pc:docMk/>
          <pc:sldMk cId="0" sldId="277"/>
        </pc:sldMkLst>
      </pc:sldChg>
      <pc:sldChg chg="add del modNotes">
        <pc:chgData name="Maria Sanabria" userId="beb8538ec52be69f" providerId="LiveId" clId="{13802F06-A4E4-4C29-82ED-71145ABD4A3C}" dt="2024-03-21T16:06:25.414" v="1821" actId="47"/>
        <pc:sldMkLst>
          <pc:docMk/>
          <pc:sldMk cId="0" sldId="278"/>
        </pc:sldMkLst>
      </pc:sldChg>
      <pc:sldChg chg="addSp delSp modSp add del mod modNotes">
        <pc:chgData name="Maria Sanabria" userId="beb8538ec52be69f" providerId="LiveId" clId="{13802F06-A4E4-4C29-82ED-71145ABD4A3C}" dt="2024-03-21T16:11:07.418" v="1867" actId="404"/>
        <pc:sldMkLst>
          <pc:docMk/>
          <pc:sldMk cId="0" sldId="279"/>
        </pc:sldMkLst>
        <pc:spChg chg="add del mod">
          <ac:chgData name="Maria Sanabria" userId="beb8538ec52be69f" providerId="LiveId" clId="{13802F06-A4E4-4C29-82ED-71145ABD4A3C}" dt="2024-03-21T16:05:23.051" v="1799" actId="478"/>
          <ac:spMkLst>
            <pc:docMk/>
            <pc:sldMk cId="0" sldId="279"/>
            <ac:spMk id="4" creationId="{C6121E91-5782-9681-0857-87C7A249A545}"/>
          </ac:spMkLst>
        </pc:spChg>
        <pc:spChg chg="add del mod">
          <ac:chgData name="Maria Sanabria" userId="beb8538ec52be69f" providerId="LiveId" clId="{13802F06-A4E4-4C29-82ED-71145ABD4A3C}" dt="2024-03-21T16:05:30.151" v="1801" actId="478"/>
          <ac:spMkLst>
            <pc:docMk/>
            <pc:sldMk cId="0" sldId="279"/>
            <ac:spMk id="6" creationId="{83958E02-E597-9A3E-6D48-5D83B462CE16}"/>
          </ac:spMkLst>
        </pc:spChg>
        <pc:spChg chg="add del mod">
          <ac:chgData name="Maria Sanabria" userId="beb8538ec52be69f" providerId="LiveId" clId="{13802F06-A4E4-4C29-82ED-71145ABD4A3C}" dt="2024-03-21T16:05:32.998" v="1803" actId="478"/>
          <ac:spMkLst>
            <pc:docMk/>
            <pc:sldMk cId="0" sldId="279"/>
            <ac:spMk id="8" creationId="{732FCB80-97DD-66DA-2F2C-C8F1BDB6EB56}"/>
          </ac:spMkLst>
        </pc:spChg>
        <pc:spChg chg="add del mod">
          <ac:chgData name="Maria Sanabria" userId="beb8538ec52be69f" providerId="LiveId" clId="{13802F06-A4E4-4C29-82ED-71145ABD4A3C}" dt="2024-03-21T16:05:36.894" v="1805" actId="478"/>
          <ac:spMkLst>
            <pc:docMk/>
            <pc:sldMk cId="0" sldId="279"/>
            <ac:spMk id="10" creationId="{2FA72DE8-82C3-3BFC-6D99-8FD16D084C27}"/>
          </ac:spMkLst>
        </pc:spChg>
        <pc:spChg chg="add mod">
          <ac:chgData name="Maria Sanabria" userId="beb8538ec52be69f" providerId="LiveId" clId="{13802F06-A4E4-4C29-82ED-71145ABD4A3C}" dt="2024-03-21T16:11:07.418" v="1867" actId="404"/>
          <ac:spMkLst>
            <pc:docMk/>
            <pc:sldMk cId="0" sldId="279"/>
            <ac:spMk id="11" creationId="{528BE978-4D6F-70D4-D248-084C6444F965}"/>
          </ac:spMkLst>
        </pc:spChg>
        <pc:spChg chg="add del mod">
          <ac:chgData name="Maria Sanabria" userId="beb8538ec52be69f" providerId="LiveId" clId="{13802F06-A4E4-4C29-82ED-71145ABD4A3C}" dt="2024-03-21T16:05:50.426" v="1812" actId="478"/>
          <ac:spMkLst>
            <pc:docMk/>
            <pc:sldMk cId="0" sldId="279"/>
            <ac:spMk id="13" creationId="{91C9C7EA-C0AA-FCFA-8D8B-CC9A8D0E28AB}"/>
          </ac:spMkLst>
        </pc:spChg>
        <pc:spChg chg="add del mod">
          <ac:chgData name="Maria Sanabria" userId="beb8538ec52be69f" providerId="LiveId" clId="{13802F06-A4E4-4C29-82ED-71145ABD4A3C}" dt="2024-03-21T16:05:54.269" v="1814" actId="478"/>
          <ac:spMkLst>
            <pc:docMk/>
            <pc:sldMk cId="0" sldId="279"/>
            <ac:spMk id="15" creationId="{991554CA-86C9-1F55-0381-CE3F3BC323A7}"/>
          </ac:spMkLst>
        </pc:spChg>
        <pc:spChg chg="add mod">
          <ac:chgData name="Maria Sanabria" userId="beb8538ec52be69f" providerId="LiveId" clId="{13802F06-A4E4-4C29-82ED-71145ABD4A3C}" dt="2024-03-21T16:11:04.109" v="1866" actId="1076"/>
          <ac:spMkLst>
            <pc:docMk/>
            <pc:sldMk cId="0" sldId="279"/>
            <ac:spMk id="16" creationId="{8376A88B-650F-721A-57E8-084B6039F195}"/>
          </ac:spMkLst>
        </pc:spChg>
        <pc:spChg chg="del">
          <ac:chgData name="Maria Sanabria" userId="beb8538ec52be69f" providerId="LiveId" clId="{13802F06-A4E4-4C29-82ED-71145ABD4A3C}" dt="2024-03-21T16:05:34.844" v="1804" actId="478"/>
          <ac:spMkLst>
            <pc:docMk/>
            <pc:sldMk cId="0" sldId="279"/>
            <ac:spMk id="1203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6:05:31.893" v="1802" actId="478"/>
          <ac:spMkLst>
            <pc:docMk/>
            <pc:sldMk cId="0" sldId="279"/>
            <ac:spMk id="1204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6:05:49.458" v="1811" actId="478"/>
          <ac:spMkLst>
            <pc:docMk/>
            <pc:sldMk cId="0" sldId="279"/>
            <ac:spMk id="1205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6:05:52.293" v="1813" actId="478"/>
          <ac:spMkLst>
            <pc:docMk/>
            <pc:sldMk cId="0" sldId="279"/>
            <ac:spMk id="1206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6:05:27.250" v="1800" actId="478"/>
          <ac:spMkLst>
            <pc:docMk/>
            <pc:sldMk cId="0" sldId="279"/>
            <ac:spMk id="1207" creationId="{00000000-0000-0000-0000-000000000000}"/>
          </ac:spMkLst>
        </pc:spChg>
        <pc:spChg chg="del">
          <ac:chgData name="Maria Sanabria" userId="beb8538ec52be69f" providerId="LiveId" clId="{13802F06-A4E4-4C29-82ED-71145ABD4A3C}" dt="2024-03-21T16:05:21.994" v="1798" actId="478"/>
          <ac:spMkLst>
            <pc:docMk/>
            <pc:sldMk cId="0" sldId="279"/>
            <ac:spMk id="1208" creationId="{00000000-0000-0000-0000-000000000000}"/>
          </ac:spMkLst>
        </pc:spChg>
        <pc:picChg chg="add mod">
          <ac:chgData name="Maria Sanabria" userId="beb8538ec52be69f" providerId="LiveId" clId="{13802F06-A4E4-4C29-82ED-71145ABD4A3C}" dt="2024-03-21T16:05:09.661" v="1797" actId="1076"/>
          <ac:picMkLst>
            <pc:docMk/>
            <pc:sldMk cId="0" sldId="279"/>
            <ac:picMk id="2" creationId="{2EB362B9-7D71-C7D0-A26F-469A7A769770}"/>
          </ac:picMkLst>
        </pc:picChg>
      </pc:sldChg>
      <pc:sldChg chg="add del modNotes">
        <pc:chgData name="Maria Sanabria" userId="beb8538ec52be69f" providerId="LiveId" clId="{13802F06-A4E4-4C29-82ED-71145ABD4A3C}" dt="2024-03-21T16:06:27.690" v="1822" actId="47"/>
        <pc:sldMkLst>
          <pc:docMk/>
          <pc:sldMk cId="0" sldId="280"/>
        </pc:sldMkLst>
      </pc:sldChg>
      <pc:sldChg chg="del modNotes">
        <pc:chgData name="Maria Sanabria" userId="beb8538ec52be69f" providerId="LiveId" clId="{13802F06-A4E4-4C29-82ED-71145ABD4A3C}" dt="2024-03-21T16:06:28.073" v="1823" actId="47"/>
        <pc:sldMkLst>
          <pc:docMk/>
          <pc:sldMk cId="0" sldId="281"/>
        </pc:sldMkLst>
      </pc:sldChg>
      <pc:sldChg chg="del modNotes">
        <pc:chgData name="Maria Sanabria" userId="beb8538ec52be69f" providerId="LiveId" clId="{13802F06-A4E4-4C29-82ED-71145ABD4A3C}" dt="2024-03-21T16:06:28.403" v="1824" actId="47"/>
        <pc:sldMkLst>
          <pc:docMk/>
          <pc:sldMk cId="0" sldId="282"/>
        </pc:sldMkLst>
      </pc:sldChg>
      <pc:sldChg chg="del modNotes">
        <pc:chgData name="Maria Sanabria" userId="beb8538ec52be69f" providerId="LiveId" clId="{13802F06-A4E4-4C29-82ED-71145ABD4A3C}" dt="2024-03-21T16:06:29.224" v="1825" actId="47"/>
        <pc:sldMkLst>
          <pc:docMk/>
          <pc:sldMk cId="0" sldId="283"/>
        </pc:sldMkLst>
      </pc:sldChg>
      <pc:sldChg chg="del modNotes">
        <pc:chgData name="Maria Sanabria" userId="beb8538ec52be69f" providerId="LiveId" clId="{13802F06-A4E4-4C29-82ED-71145ABD4A3C}" dt="2024-03-21T16:06:29.745" v="1826" actId="47"/>
        <pc:sldMkLst>
          <pc:docMk/>
          <pc:sldMk cId="0" sldId="284"/>
        </pc:sldMkLst>
      </pc:sldChg>
      <pc:sldChg chg="del modNotes">
        <pc:chgData name="Maria Sanabria" userId="beb8538ec52be69f" providerId="LiveId" clId="{13802F06-A4E4-4C29-82ED-71145ABD4A3C}" dt="2024-03-21T16:06:30.972" v="1827" actId="47"/>
        <pc:sldMkLst>
          <pc:docMk/>
          <pc:sldMk cId="0" sldId="285"/>
        </pc:sldMkLst>
      </pc:sldChg>
      <pc:sldChg chg="del modNotes">
        <pc:chgData name="Maria Sanabria" userId="beb8538ec52be69f" providerId="LiveId" clId="{13802F06-A4E4-4C29-82ED-71145ABD4A3C}" dt="2024-03-21T16:06:31.265" v="1828" actId="47"/>
        <pc:sldMkLst>
          <pc:docMk/>
          <pc:sldMk cId="0" sldId="286"/>
        </pc:sldMkLst>
      </pc:sldChg>
      <pc:sldChg chg="del modNotes">
        <pc:chgData name="Maria Sanabria" userId="beb8538ec52be69f" providerId="LiveId" clId="{13802F06-A4E4-4C29-82ED-71145ABD4A3C}" dt="2024-03-21T16:06:31.429" v="1829" actId="47"/>
        <pc:sldMkLst>
          <pc:docMk/>
          <pc:sldMk cId="0" sldId="287"/>
        </pc:sldMkLst>
      </pc:sldChg>
      <pc:sldChg chg="del modNotes">
        <pc:chgData name="Maria Sanabria" userId="beb8538ec52be69f" providerId="LiveId" clId="{13802F06-A4E4-4C29-82ED-71145ABD4A3C}" dt="2024-03-21T16:06:31.551" v="1830" actId="47"/>
        <pc:sldMkLst>
          <pc:docMk/>
          <pc:sldMk cId="0" sldId="288"/>
        </pc:sldMkLst>
      </pc:sldChg>
      <pc:sldChg chg="modSp del mod">
        <pc:chgData name="Maria Sanabria" userId="beb8538ec52be69f" providerId="LiveId" clId="{13802F06-A4E4-4C29-82ED-71145ABD4A3C}" dt="2024-03-21T16:13:10.905" v="1881" actId="13926"/>
        <pc:sldMkLst>
          <pc:docMk/>
          <pc:sldMk cId="1862640511" sldId="289"/>
        </pc:sldMkLst>
        <pc:spChg chg="mod">
          <ac:chgData name="Maria Sanabria" userId="beb8538ec52be69f" providerId="LiveId" clId="{13802F06-A4E4-4C29-82ED-71145ABD4A3C}" dt="2024-03-21T16:13:10.905" v="1881" actId="13926"/>
          <ac:spMkLst>
            <pc:docMk/>
            <pc:sldMk cId="1862640511" sldId="289"/>
            <ac:spMk id="828" creationId="{00000000-0000-0000-0000-000000000000}"/>
          </ac:spMkLst>
        </pc:spChg>
      </pc:sldChg>
      <pc:sldChg chg="delSp modSp add mod">
        <pc:chgData name="Maria Sanabria" userId="beb8538ec52be69f" providerId="LiveId" clId="{13802F06-A4E4-4C29-82ED-71145ABD4A3C}" dt="2024-03-21T15:34:01.700" v="743" actId="13926"/>
        <pc:sldMkLst>
          <pc:docMk/>
          <pc:sldMk cId="1862640511" sldId="289"/>
        </pc:sldMkLst>
        <pc:spChg chg="mod">
          <ac:chgData name="Maria Sanabria" userId="beb8538ec52be69f" providerId="LiveId" clId="{13802F06-A4E4-4C29-82ED-71145ABD4A3C}" dt="2024-03-21T15:32:21.005" v="711" actId="20577"/>
          <ac:spMkLst>
            <pc:docMk/>
            <pc:sldMk cId="1862640511" sldId="289"/>
            <ac:spMk id="772" creationId="{00000000-0000-0000-0000-000000000000}"/>
          </ac:spMkLst>
        </pc:spChg>
        <pc:spChg chg="del mod">
          <ac:chgData name="Maria Sanabria" userId="beb8538ec52be69f" providerId="LiveId" clId="{13802F06-A4E4-4C29-82ED-71145ABD4A3C}" dt="2024-03-21T15:32:47.330" v="733" actId="478"/>
          <ac:spMkLst>
            <pc:docMk/>
            <pc:sldMk cId="1862640511" sldId="289"/>
            <ac:spMk id="825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32:27.556" v="725" actId="20577"/>
          <ac:spMkLst>
            <pc:docMk/>
            <pc:sldMk cId="1862640511" sldId="289"/>
            <ac:spMk id="826" creationId="{00000000-0000-0000-0000-000000000000}"/>
          </ac:spMkLst>
        </pc:spChg>
        <pc:spChg chg="mod">
          <ac:chgData name="Maria Sanabria" userId="beb8538ec52be69f" providerId="LiveId" clId="{13802F06-A4E4-4C29-82ED-71145ABD4A3C}" dt="2024-03-21T15:34:01.700" v="743" actId="13926"/>
          <ac:spMkLst>
            <pc:docMk/>
            <pc:sldMk cId="1862640511" sldId="289"/>
            <ac:spMk id="828" creationId="{00000000-0000-0000-0000-000000000000}"/>
          </ac:spMkLst>
        </pc:spChg>
      </pc:sldChg>
      <pc:sldChg chg="del">
        <pc:chgData name="Maria Sanabria" userId="beb8538ec52be69f" providerId="LiveId" clId="{13802F06-A4E4-4C29-82ED-71145ABD4A3C}" dt="2024-03-21T06:33:11.650" v="1" actId="47"/>
        <pc:sldMkLst>
          <pc:docMk/>
          <pc:sldMk cId="0" sldId="290"/>
        </pc:sldMkLst>
      </pc:sldChg>
      <pc:sldChg chg="del">
        <pc:chgData name="Maria Sanabria" userId="beb8538ec52be69f" providerId="LiveId" clId="{13802F06-A4E4-4C29-82ED-71145ABD4A3C}" dt="2024-03-21T06:33:11.997" v="2" actId="47"/>
        <pc:sldMkLst>
          <pc:docMk/>
          <pc:sldMk cId="0" sldId="291"/>
        </pc:sldMkLst>
      </pc:sldChg>
      <pc:sldChg chg="del">
        <pc:chgData name="Maria Sanabria" userId="beb8538ec52be69f" providerId="LiveId" clId="{13802F06-A4E4-4C29-82ED-71145ABD4A3C}" dt="2024-03-21T06:33:12.332" v="3" actId="47"/>
        <pc:sldMkLst>
          <pc:docMk/>
          <pc:sldMk cId="0" sldId="292"/>
        </pc:sldMkLst>
      </pc:sldChg>
      <pc:sldChg chg="del">
        <pc:chgData name="Maria Sanabria" userId="beb8538ec52be69f" providerId="LiveId" clId="{13802F06-A4E4-4C29-82ED-71145ABD4A3C}" dt="2024-03-21T06:33:12.487" v="4" actId="47"/>
        <pc:sldMkLst>
          <pc:docMk/>
          <pc:sldMk cId="0" sldId="293"/>
        </pc:sldMkLst>
      </pc:sldChg>
      <pc:sldChg chg="del">
        <pc:chgData name="Maria Sanabria" userId="beb8538ec52be69f" providerId="LiveId" clId="{13802F06-A4E4-4C29-82ED-71145ABD4A3C}" dt="2024-03-21T06:33:12.723" v="5" actId="47"/>
        <pc:sldMkLst>
          <pc:docMk/>
          <pc:sldMk cId="0" sldId="294"/>
        </pc:sldMkLst>
      </pc:sldChg>
      <pc:sldChg chg="del">
        <pc:chgData name="Maria Sanabria" userId="beb8538ec52be69f" providerId="LiveId" clId="{13802F06-A4E4-4C29-82ED-71145ABD4A3C}" dt="2024-03-21T06:33:12.817" v="6" actId="47"/>
        <pc:sldMkLst>
          <pc:docMk/>
          <pc:sldMk cId="0" sldId="295"/>
        </pc:sldMkLst>
      </pc:sldChg>
      <pc:sldChg chg="del">
        <pc:chgData name="Maria Sanabria" userId="beb8538ec52be69f" providerId="LiveId" clId="{13802F06-A4E4-4C29-82ED-71145ABD4A3C}" dt="2024-03-21T06:33:12.862" v="7" actId="47"/>
        <pc:sldMkLst>
          <pc:docMk/>
          <pc:sldMk cId="0" sldId="296"/>
        </pc:sldMkLst>
      </pc:sldChg>
      <pc:sldChg chg="del">
        <pc:chgData name="Maria Sanabria" userId="beb8538ec52be69f" providerId="LiveId" clId="{13802F06-A4E4-4C29-82ED-71145ABD4A3C}" dt="2024-03-21T06:33:12.936" v="8" actId="47"/>
        <pc:sldMkLst>
          <pc:docMk/>
          <pc:sldMk cId="0" sldId="297"/>
        </pc:sldMkLst>
      </pc:sldChg>
      <pc:sldChg chg="del">
        <pc:chgData name="Maria Sanabria" userId="beb8538ec52be69f" providerId="LiveId" clId="{13802F06-A4E4-4C29-82ED-71145ABD4A3C}" dt="2024-03-21T06:33:13.132" v="9" actId="47"/>
        <pc:sldMkLst>
          <pc:docMk/>
          <pc:sldMk cId="0" sldId="298"/>
        </pc:sldMkLst>
      </pc:sldChg>
      <pc:sldChg chg="del">
        <pc:chgData name="Maria Sanabria" userId="beb8538ec52be69f" providerId="LiveId" clId="{13802F06-A4E4-4C29-82ED-71145ABD4A3C}" dt="2024-03-21T06:33:13.277" v="10" actId="47"/>
        <pc:sldMkLst>
          <pc:docMk/>
          <pc:sldMk cId="0" sldId="299"/>
        </pc:sldMkLst>
      </pc:sldChg>
      <pc:sldChg chg="del">
        <pc:chgData name="Maria Sanabria" userId="beb8538ec52be69f" providerId="LiveId" clId="{13802F06-A4E4-4C29-82ED-71145ABD4A3C}" dt="2024-03-21T06:33:13.449" v="11" actId="47"/>
        <pc:sldMkLst>
          <pc:docMk/>
          <pc:sldMk cId="0" sldId="300"/>
        </pc:sldMkLst>
      </pc:sldChg>
      <pc:sldChg chg="del">
        <pc:chgData name="Maria Sanabria" userId="beb8538ec52be69f" providerId="LiveId" clId="{13802F06-A4E4-4C29-82ED-71145ABD4A3C}" dt="2024-03-21T06:33:13.646" v="12" actId="47"/>
        <pc:sldMkLst>
          <pc:docMk/>
          <pc:sldMk cId="0" sldId="301"/>
        </pc:sldMkLst>
      </pc:sldChg>
      <pc:sldChg chg="del">
        <pc:chgData name="Maria Sanabria" userId="beb8538ec52be69f" providerId="LiveId" clId="{13802F06-A4E4-4C29-82ED-71145ABD4A3C}" dt="2024-03-21T06:33:13.803" v="13" actId="47"/>
        <pc:sldMkLst>
          <pc:docMk/>
          <pc:sldMk cId="0" sldId="302"/>
        </pc:sldMkLst>
      </pc:sldChg>
      <pc:sldChg chg="del">
        <pc:chgData name="Maria Sanabria" userId="beb8538ec52be69f" providerId="LiveId" clId="{13802F06-A4E4-4C29-82ED-71145ABD4A3C}" dt="2024-03-21T06:33:14.261" v="14" actId="47"/>
        <pc:sldMkLst>
          <pc:docMk/>
          <pc:sldMk cId="0" sldId="303"/>
        </pc:sldMkLst>
      </pc:sldChg>
      <pc:sldChg chg="del">
        <pc:chgData name="Maria Sanabria" userId="beb8538ec52be69f" providerId="LiveId" clId="{13802F06-A4E4-4C29-82ED-71145ABD4A3C}" dt="2024-03-21T06:33:14.662" v="15" actId="47"/>
        <pc:sldMkLst>
          <pc:docMk/>
          <pc:sldMk cId="0" sldId="304"/>
        </pc:sldMkLst>
      </pc:sldChg>
      <pc:sldChg chg="del">
        <pc:chgData name="Maria Sanabria" userId="beb8538ec52be69f" providerId="LiveId" clId="{13802F06-A4E4-4C29-82ED-71145ABD4A3C}" dt="2024-03-21T06:33:14.802" v="16" actId="47"/>
        <pc:sldMkLst>
          <pc:docMk/>
          <pc:sldMk cId="0" sldId="305"/>
        </pc:sldMkLst>
      </pc:sldChg>
      <pc:sldChg chg="del">
        <pc:chgData name="Maria Sanabria" userId="beb8538ec52be69f" providerId="LiveId" clId="{13802F06-A4E4-4C29-82ED-71145ABD4A3C}" dt="2024-03-21T06:33:15.713" v="17" actId="47"/>
        <pc:sldMkLst>
          <pc:docMk/>
          <pc:sldMk cId="0" sldId="306"/>
        </pc:sldMkLst>
      </pc:sldChg>
      <pc:sldMasterChg chg="addSldLayout delSldLayout">
        <pc:chgData name="Maria Sanabria" userId="beb8538ec52be69f" providerId="LiveId" clId="{13802F06-A4E4-4C29-82ED-71145ABD4A3C}" dt="2024-03-21T16:12:42.814" v="1879" actId="47"/>
        <pc:sldMasterMkLst>
          <pc:docMk/>
          <pc:sldMasterMk cId="0" sldId="2147483677"/>
        </pc:sldMasterMkLst>
        <pc:sldLayoutChg chg="del">
          <pc:chgData name="Maria Sanabria" userId="beb8538ec52be69f" providerId="LiveId" clId="{13802F06-A4E4-4C29-82ED-71145ABD4A3C}" dt="2024-03-21T16:12:42.814" v="1879" actId="47"/>
          <pc:sldLayoutMkLst>
            <pc:docMk/>
            <pc:sldMasterMk cId="0" sldId="2147483677"/>
            <pc:sldLayoutMk cId="0" sldId="2147483649"/>
          </pc:sldLayoutMkLst>
        </pc:sldLayoutChg>
        <pc:sldLayoutChg chg="del">
          <pc:chgData name="Maria Sanabria" userId="beb8538ec52be69f" providerId="LiveId" clId="{13802F06-A4E4-4C29-82ED-71145ABD4A3C}" dt="2024-03-21T16:06:31.429" v="1829" actId="47"/>
          <pc:sldLayoutMkLst>
            <pc:docMk/>
            <pc:sldMasterMk cId="0" sldId="2147483677"/>
            <pc:sldLayoutMk cId="0" sldId="2147483650"/>
          </pc:sldLayoutMkLst>
        </pc:sldLayoutChg>
        <pc:sldLayoutChg chg="del">
          <pc:chgData name="Maria Sanabria" userId="beb8538ec52be69f" providerId="LiveId" clId="{13802F06-A4E4-4C29-82ED-71145ABD4A3C}" dt="2024-03-21T16:02:06.239" v="1670" actId="47"/>
          <pc:sldLayoutMkLst>
            <pc:docMk/>
            <pc:sldMasterMk cId="0" sldId="2147483677"/>
            <pc:sldLayoutMk cId="0" sldId="2147483651"/>
          </pc:sldLayoutMkLst>
        </pc:sldLayoutChg>
        <pc:sldLayoutChg chg="add del">
          <pc:chgData name="Maria Sanabria" userId="beb8538ec52be69f" providerId="LiveId" clId="{13802F06-A4E4-4C29-82ED-71145ABD4A3C}" dt="2024-03-21T16:06:27.690" v="1822" actId="47"/>
          <pc:sldLayoutMkLst>
            <pc:docMk/>
            <pc:sldMasterMk cId="0" sldId="2147483677"/>
            <pc:sldLayoutMk cId="0" sldId="2147483652"/>
          </pc:sldLayoutMkLst>
        </pc:sldLayoutChg>
        <pc:sldLayoutChg chg="del">
          <pc:chgData name="Maria Sanabria" userId="beb8538ec52be69f" providerId="LiveId" clId="{13802F06-A4E4-4C29-82ED-71145ABD4A3C}" dt="2024-03-21T16:06:23.104" v="1820" actId="47"/>
          <pc:sldLayoutMkLst>
            <pc:docMk/>
            <pc:sldMasterMk cId="0" sldId="2147483677"/>
            <pc:sldLayoutMk cId="0" sldId="2147483653"/>
          </pc:sldLayoutMkLst>
        </pc:sldLayoutChg>
        <pc:sldLayoutChg chg="del">
          <pc:chgData name="Maria Sanabria" userId="beb8538ec52be69f" providerId="LiveId" clId="{13802F06-A4E4-4C29-82ED-71145ABD4A3C}" dt="2024-03-21T15:48:28.982" v="1304" actId="2696"/>
          <pc:sldLayoutMkLst>
            <pc:docMk/>
            <pc:sldMasterMk cId="0" sldId="2147483677"/>
            <pc:sldLayoutMk cId="0" sldId="2147483654"/>
          </pc:sldLayoutMkLst>
        </pc:sldLayoutChg>
        <pc:sldLayoutChg chg="del">
          <pc:chgData name="Maria Sanabria" userId="beb8538ec52be69f" providerId="LiveId" clId="{13802F06-A4E4-4C29-82ED-71145ABD4A3C}" dt="2024-03-21T16:04:47.492" v="1785" actId="47"/>
          <pc:sldLayoutMkLst>
            <pc:docMk/>
            <pc:sldMasterMk cId="0" sldId="2147483677"/>
            <pc:sldLayoutMk cId="0" sldId="2147483657"/>
          </pc:sldLayoutMkLst>
        </pc:sldLayoutChg>
        <pc:sldLayoutChg chg="del">
          <pc:chgData name="Maria Sanabria" userId="beb8538ec52be69f" providerId="LiveId" clId="{13802F06-A4E4-4C29-82ED-71145ABD4A3C}" dt="2024-03-21T16:04:46.310" v="1784" actId="47"/>
          <pc:sldLayoutMkLst>
            <pc:docMk/>
            <pc:sldMasterMk cId="0" sldId="2147483677"/>
            <pc:sldLayoutMk cId="0" sldId="2147483660"/>
          </pc:sldLayoutMkLst>
        </pc:sldLayoutChg>
        <pc:sldLayoutChg chg="del">
          <pc:chgData name="Maria Sanabria" userId="beb8538ec52be69f" providerId="LiveId" clId="{13802F06-A4E4-4C29-82ED-71145ABD4A3C}" dt="2024-03-21T16:11:20.077" v="1868" actId="47"/>
          <pc:sldLayoutMkLst>
            <pc:docMk/>
            <pc:sldMasterMk cId="0" sldId="2147483677"/>
            <pc:sldLayoutMk cId="0" sldId="2147483661"/>
          </pc:sldLayoutMkLst>
        </pc:sldLayoutChg>
        <pc:sldLayoutChg chg="add del">
          <pc:chgData name="Maria Sanabria" userId="beb8538ec52be69f" providerId="LiveId" clId="{13802F06-A4E4-4C29-82ED-71145ABD4A3C}" dt="2024-03-21T16:04:52.300" v="1792" actId="47"/>
          <pc:sldLayoutMkLst>
            <pc:docMk/>
            <pc:sldMasterMk cId="0" sldId="2147483677"/>
            <pc:sldLayoutMk cId="0" sldId="2147483662"/>
          </pc:sldLayoutMkLst>
        </pc:sldLayoutChg>
        <pc:sldLayoutChg chg="del">
          <pc:chgData name="Maria Sanabria" userId="beb8538ec52be69f" providerId="LiveId" clId="{13802F06-A4E4-4C29-82ED-71145ABD4A3C}" dt="2024-03-21T16:06:28.073" v="1823" actId="47"/>
          <pc:sldLayoutMkLst>
            <pc:docMk/>
            <pc:sldMasterMk cId="0" sldId="2147483677"/>
            <pc:sldLayoutMk cId="0" sldId="2147483663"/>
          </pc:sldLayoutMkLst>
        </pc:sldLayoutChg>
        <pc:sldLayoutChg chg="del">
          <pc:chgData name="Maria Sanabria" userId="beb8538ec52be69f" providerId="LiveId" clId="{13802F06-A4E4-4C29-82ED-71145ABD4A3C}" dt="2024-03-21T16:06:29.224" v="1825" actId="47"/>
          <pc:sldLayoutMkLst>
            <pc:docMk/>
            <pc:sldMasterMk cId="0" sldId="2147483677"/>
            <pc:sldLayoutMk cId="0" sldId="2147483665"/>
          </pc:sldLayoutMkLst>
        </pc:sldLayoutChg>
        <pc:sldLayoutChg chg="del">
          <pc:chgData name="Maria Sanabria" userId="beb8538ec52be69f" providerId="LiveId" clId="{13802F06-A4E4-4C29-82ED-71145ABD4A3C}" dt="2024-03-21T16:06:29.745" v="1826" actId="47"/>
          <pc:sldLayoutMkLst>
            <pc:docMk/>
            <pc:sldMasterMk cId="0" sldId="2147483677"/>
            <pc:sldLayoutMk cId="0" sldId="2147483666"/>
          </pc:sldLayoutMkLst>
        </pc:sldLayoutChg>
        <pc:sldLayoutChg chg="del">
          <pc:chgData name="Maria Sanabria" userId="beb8538ec52be69f" providerId="LiveId" clId="{13802F06-A4E4-4C29-82ED-71145ABD4A3C}" dt="2024-03-21T16:02:07.260" v="1672" actId="47"/>
          <pc:sldLayoutMkLst>
            <pc:docMk/>
            <pc:sldMasterMk cId="0" sldId="2147483677"/>
            <pc:sldLayoutMk cId="0" sldId="2147483667"/>
          </pc:sldLayoutMkLst>
        </pc:sldLayoutChg>
        <pc:sldLayoutChg chg="del">
          <pc:chgData name="Maria Sanabria" userId="beb8538ec52be69f" providerId="LiveId" clId="{13802F06-A4E4-4C29-82ED-71145ABD4A3C}" dt="2024-03-21T16:06:31.551" v="1830" actId="47"/>
          <pc:sldLayoutMkLst>
            <pc:docMk/>
            <pc:sldMasterMk cId="0" sldId="2147483677"/>
            <pc:sldLayoutMk cId="0" sldId="2147483668"/>
          </pc:sldLayoutMkLst>
        </pc:sldLayoutChg>
        <pc:sldLayoutChg chg="del">
          <pc:chgData name="Maria Sanabria" userId="beb8538ec52be69f" providerId="LiveId" clId="{13802F06-A4E4-4C29-82ED-71145ABD4A3C}" dt="2024-03-21T16:02:06.710" v="1671" actId="47"/>
          <pc:sldLayoutMkLst>
            <pc:docMk/>
            <pc:sldMasterMk cId="0" sldId="2147483677"/>
            <pc:sldLayoutMk cId="0" sldId="2147483669"/>
          </pc:sldLayoutMkLst>
        </pc:sldLayoutChg>
        <pc:sldLayoutChg chg="del">
          <pc:chgData name="Maria Sanabria" userId="beb8538ec52be69f" providerId="LiveId" clId="{13802F06-A4E4-4C29-82ED-71145ABD4A3C}" dt="2024-03-21T15:58:48.962" v="1541" actId="47"/>
          <pc:sldLayoutMkLst>
            <pc:docMk/>
            <pc:sldMasterMk cId="0" sldId="2147483677"/>
            <pc:sldLayoutMk cId="0" sldId="2147483670"/>
          </pc:sldLayoutMkLst>
        </pc:sldLayoutChg>
        <pc:sldLayoutChg chg="del">
          <pc:chgData name="Maria Sanabria" userId="beb8538ec52be69f" providerId="LiveId" clId="{13802F06-A4E4-4C29-82ED-71145ABD4A3C}" dt="2024-03-21T16:06:28.403" v="1824" actId="47"/>
          <pc:sldLayoutMkLst>
            <pc:docMk/>
            <pc:sldMasterMk cId="0" sldId="2147483677"/>
            <pc:sldLayoutMk cId="0" sldId="2147483671"/>
          </pc:sldLayoutMkLst>
        </pc:sldLayoutChg>
        <pc:sldLayoutChg chg="del">
          <pc:chgData name="Maria Sanabria" userId="beb8538ec52be69f" providerId="LiveId" clId="{13802F06-A4E4-4C29-82ED-71145ABD4A3C}" dt="2024-03-21T16:06:30.972" v="1827" actId="47"/>
          <pc:sldLayoutMkLst>
            <pc:docMk/>
            <pc:sldMasterMk cId="0" sldId="2147483677"/>
            <pc:sldLayoutMk cId="0" sldId="2147483672"/>
          </pc:sldLayoutMkLst>
        </pc:sldLayoutChg>
      </pc:sldMasterChg>
      <pc:sldMasterChg chg="del delSldLayout">
        <pc:chgData name="Maria Sanabria" userId="beb8538ec52be69f" providerId="LiveId" clId="{13802F06-A4E4-4C29-82ED-71145ABD4A3C}" dt="2024-03-21T06:33:15.713" v="17" actId="47"/>
        <pc:sldMasterMkLst>
          <pc:docMk/>
          <pc:sldMasterMk cId="0" sldId="2147483678"/>
        </pc:sldMasterMkLst>
        <pc:sldLayoutChg chg="del">
          <pc:chgData name="Maria Sanabria" userId="beb8538ec52be69f" providerId="LiveId" clId="{13802F06-A4E4-4C29-82ED-71145ABD4A3C}" dt="2024-03-21T06:33:15.713" v="17" actId="47"/>
          <pc:sldLayoutMkLst>
            <pc:docMk/>
            <pc:sldMasterMk cId="0" sldId="2147483678"/>
            <pc:sldLayoutMk cId="0" sldId="2147483675"/>
          </pc:sldLayoutMkLst>
        </pc:sldLayoutChg>
        <pc:sldLayoutChg chg="del">
          <pc:chgData name="Maria Sanabria" userId="beb8538ec52be69f" providerId="LiveId" clId="{13802F06-A4E4-4C29-82ED-71145ABD4A3C}" dt="2024-03-21T06:33:14.802" v="16" actId="47"/>
          <pc:sldLayoutMkLst>
            <pc:docMk/>
            <pc:sldMasterMk cId="0" sldId="2147483678"/>
            <pc:sldLayoutMk cId="0" sldId="2147483676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800c563712_0_2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1800c563712_0_2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Google Shape;1200;g1247570d930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1" name="Google Shape;1201;g1247570d930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23cef17318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123cef17318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Google Shape;901;g1247570d930_0_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2" name="Google Shape;902;g1247570d930_0_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g1247570d930_0_3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" name="Google Shape;450;g1247570d930_0_3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1247570d930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1247570d930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9" name="Google Shape;769;g1247570d930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0" name="Google Shape;770;g1247570d930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31259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Google Shape;949;g1247570d930_0_3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0" name="Google Shape;950;g1247570d930_0_3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123cef17318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123cef17318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53536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800c563712_0_25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1800c563712_0_25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0" y="0"/>
            <a:ext cx="9144003" cy="5143501"/>
            <a:chOff x="0" y="0"/>
            <a:chExt cx="9144003" cy="5143501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Google Shape;11;p2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18039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/>
          <p:nvPr/>
        </p:nvSpPr>
        <p:spPr>
          <a:xfrm>
            <a:off x="-959200" y="753615"/>
            <a:ext cx="5718723" cy="3636271"/>
          </a:xfrm>
          <a:custGeom>
            <a:avLst/>
            <a:gdLst/>
            <a:ahLst/>
            <a:cxnLst/>
            <a:rect l="l" t="t" r="r" b="b"/>
            <a:pathLst>
              <a:path w="29166" h="11504" extrusionOk="0">
                <a:moveTo>
                  <a:pt x="27956" y="1"/>
                </a:moveTo>
                <a:lnTo>
                  <a:pt x="67" y="133"/>
                </a:lnTo>
                <a:lnTo>
                  <a:pt x="67" y="738"/>
                </a:lnTo>
                <a:lnTo>
                  <a:pt x="441" y="738"/>
                </a:lnTo>
                <a:cubicBezTo>
                  <a:pt x="492" y="636"/>
                  <a:pt x="599" y="571"/>
                  <a:pt x="711" y="571"/>
                </a:cubicBezTo>
                <a:cubicBezTo>
                  <a:pt x="720" y="571"/>
                  <a:pt x="729" y="572"/>
                  <a:pt x="738" y="573"/>
                </a:cubicBezTo>
                <a:cubicBezTo>
                  <a:pt x="991" y="573"/>
                  <a:pt x="1156" y="859"/>
                  <a:pt x="1013" y="1078"/>
                </a:cubicBezTo>
                <a:cubicBezTo>
                  <a:pt x="950" y="1187"/>
                  <a:pt x="842" y="1240"/>
                  <a:pt x="734" y="1240"/>
                </a:cubicBezTo>
                <a:cubicBezTo>
                  <a:pt x="613" y="1240"/>
                  <a:pt x="493" y="1173"/>
                  <a:pt x="441" y="1045"/>
                </a:cubicBezTo>
                <a:lnTo>
                  <a:pt x="67" y="1045"/>
                </a:lnTo>
                <a:lnTo>
                  <a:pt x="100" y="1430"/>
                </a:lnTo>
                <a:lnTo>
                  <a:pt x="56" y="2156"/>
                </a:lnTo>
                <a:lnTo>
                  <a:pt x="430" y="2178"/>
                </a:lnTo>
                <a:cubicBezTo>
                  <a:pt x="485" y="2068"/>
                  <a:pt x="606" y="1991"/>
                  <a:pt x="727" y="1991"/>
                </a:cubicBezTo>
                <a:cubicBezTo>
                  <a:pt x="914" y="2002"/>
                  <a:pt x="1057" y="2156"/>
                  <a:pt x="1057" y="2332"/>
                </a:cubicBezTo>
                <a:cubicBezTo>
                  <a:pt x="1057" y="2512"/>
                  <a:pt x="914" y="2652"/>
                  <a:pt x="746" y="2652"/>
                </a:cubicBezTo>
                <a:cubicBezTo>
                  <a:pt x="739" y="2652"/>
                  <a:pt x="733" y="2651"/>
                  <a:pt x="727" y="2651"/>
                </a:cubicBezTo>
                <a:cubicBezTo>
                  <a:pt x="711" y="2654"/>
                  <a:pt x="695" y="2655"/>
                  <a:pt x="680" y="2655"/>
                </a:cubicBezTo>
                <a:cubicBezTo>
                  <a:pt x="576" y="2655"/>
                  <a:pt x="478" y="2593"/>
                  <a:pt x="430" y="2497"/>
                </a:cubicBezTo>
                <a:lnTo>
                  <a:pt x="56" y="2464"/>
                </a:lnTo>
                <a:lnTo>
                  <a:pt x="56" y="3564"/>
                </a:lnTo>
                <a:lnTo>
                  <a:pt x="430" y="3575"/>
                </a:lnTo>
                <a:cubicBezTo>
                  <a:pt x="481" y="3473"/>
                  <a:pt x="588" y="3409"/>
                  <a:pt x="700" y="3409"/>
                </a:cubicBezTo>
                <a:cubicBezTo>
                  <a:pt x="709" y="3409"/>
                  <a:pt x="718" y="3409"/>
                  <a:pt x="727" y="3410"/>
                </a:cubicBezTo>
                <a:cubicBezTo>
                  <a:pt x="733" y="3409"/>
                  <a:pt x="739" y="3409"/>
                  <a:pt x="746" y="3409"/>
                </a:cubicBezTo>
                <a:cubicBezTo>
                  <a:pt x="913" y="3409"/>
                  <a:pt x="1046" y="3548"/>
                  <a:pt x="1046" y="3718"/>
                </a:cubicBezTo>
                <a:cubicBezTo>
                  <a:pt x="1046" y="3905"/>
                  <a:pt x="903" y="4059"/>
                  <a:pt x="727" y="4070"/>
                </a:cubicBezTo>
                <a:cubicBezTo>
                  <a:pt x="595" y="4070"/>
                  <a:pt x="485" y="3993"/>
                  <a:pt x="430" y="3883"/>
                </a:cubicBezTo>
                <a:lnTo>
                  <a:pt x="56" y="3883"/>
                </a:lnTo>
                <a:lnTo>
                  <a:pt x="89" y="4213"/>
                </a:lnTo>
                <a:lnTo>
                  <a:pt x="89" y="5015"/>
                </a:lnTo>
                <a:lnTo>
                  <a:pt x="408" y="5015"/>
                </a:lnTo>
                <a:cubicBezTo>
                  <a:pt x="463" y="4905"/>
                  <a:pt x="584" y="4828"/>
                  <a:pt x="705" y="4828"/>
                </a:cubicBezTo>
                <a:cubicBezTo>
                  <a:pt x="715" y="4828"/>
                  <a:pt x="725" y="4827"/>
                  <a:pt x="735" y="4827"/>
                </a:cubicBezTo>
                <a:cubicBezTo>
                  <a:pt x="1167" y="4827"/>
                  <a:pt x="1167" y="5489"/>
                  <a:pt x="735" y="5489"/>
                </a:cubicBezTo>
                <a:cubicBezTo>
                  <a:pt x="725" y="5489"/>
                  <a:pt x="715" y="5489"/>
                  <a:pt x="705" y="5488"/>
                </a:cubicBezTo>
                <a:cubicBezTo>
                  <a:pt x="584" y="5488"/>
                  <a:pt x="474" y="5422"/>
                  <a:pt x="419" y="5301"/>
                </a:cubicBezTo>
                <a:lnTo>
                  <a:pt x="67" y="5323"/>
                </a:lnTo>
                <a:cubicBezTo>
                  <a:pt x="67" y="5323"/>
                  <a:pt x="34" y="6258"/>
                  <a:pt x="34" y="6346"/>
                </a:cubicBezTo>
                <a:cubicBezTo>
                  <a:pt x="45" y="6423"/>
                  <a:pt x="188" y="6434"/>
                  <a:pt x="188" y="6434"/>
                </a:cubicBezTo>
                <a:lnTo>
                  <a:pt x="408" y="6434"/>
                </a:lnTo>
                <a:cubicBezTo>
                  <a:pt x="466" y="6295"/>
                  <a:pt x="585" y="6232"/>
                  <a:pt x="704" y="6232"/>
                </a:cubicBezTo>
                <a:cubicBezTo>
                  <a:pt x="876" y="6232"/>
                  <a:pt x="1048" y="6362"/>
                  <a:pt x="1035" y="6577"/>
                </a:cubicBezTo>
                <a:cubicBezTo>
                  <a:pt x="1035" y="6764"/>
                  <a:pt x="881" y="6907"/>
                  <a:pt x="705" y="6907"/>
                </a:cubicBezTo>
                <a:cubicBezTo>
                  <a:pt x="573" y="6907"/>
                  <a:pt x="463" y="6830"/>
                  <a:pt x="408" y="6720"/>
                </a:cubicBezTo>
                <a:lnTo>
                  <a:pt x="34" y="6720"/>
                </a:lnTo>
                <a:lnTo>
                  <a:pt x="56" y="7259"/>
                </a:lnTo>
                <a:lnTo>
                  <a:pt x="34" y="7820"/>
                </a:lnTo>
                <a:lnTo>
                  <a:pt x="408" y="7853"/>
                </a:lnTo>
                <a:cubicBezTo>
                  <a:pt x="470" y="7729"/>
                  <a:pt x="583" y="7672"/>
                  <a:pt x="697" y="7672"/>
                </a:cubicBezTo>
                <a:cubicBezTo>
                  <a:pt x="866" y="7672"/>
                  <a:pt x="1035" y="7796"/>
                  <a:pt x="1035" y="8007"/>
                </a:cubicBezTo>
                <a:cubicBezTo>
                  <a:pt x="1035" y="8183"/>
                  <a:pt x="892" y="8326"/>
                  <a:pt x="716" y="8326"/>
                </a:cubicBezTo>
                <a:cubicBezTo>
                  <a:pt x="584" y="8326"/>
                  <a:pt x="463" y="8260"/>
                  <a:pt x="408" y="8139"/>
                </a:cubicBezTo>
                <a:lnTo>
                  <a:pt x="12" y="8139"/>
                </a:lnTo>
                <a:lnTo>
                  <a:pt x="12" y="8611"/>
                </a:lnTo>
                <a:lnTo>
                  <a:pt x="12" y="9216"/>
                </a:lnTo>
                <a:lnTo>
                  <a:pt x="386" y="9216"/>
                </a:lnTo>
                <a:cubicBezTo>
                  <a:pt x="447" y="9125"/>
                  <a:pt x="546" y="9061"/>
                  <a:pt x="656" y="9061"/>
                </a:cubicBezTo>
                <a:cubicBezTo>
                  <a:pt x="665" y="9061"/>
                  <a:pt x="674" y="9062"/>
                  <a:pt x="683" y="9062"/>
                </a:cubicBezTo>
                <a:cubicBezTo>
                  <a:pt x="693" y="9062"/>
                  <a:pt x="703" y="9061"/>
                  <a:pt x="713" y="9061"/>
                </a:cubicBezTo>
                <a:cubicBezTo>
                  <a:pt x="1145" y="9061"/>
                  <a:pt x="1145" y="9723"/>
                  <a:pt x="713" y="9723"/>
                </a:cubicBezTo>
                <a:cubicBezTo>
                  <a:pt x="703" y="9723"/>
                  <a:pt x="693" y="9723"/>
                  <a:pt x="683" y="9722"/>
                </a:cubicBezTo>
                <a:cubicBezTo>
                  <a:pt x="562" y="9722"/>
                  <a:pt x="441" y="9645"/>
                  <a:pt x="386" y="9535"/>
                </a:cubicBezTo>
                <a:lnTo>
                  <a:pt x="12" y="9535"/>
                </a:lnTo>
                <a:lnTo>
                  <a:pt x="45" y="9920"/>
                </a:lnTo>
                <a:lnTo>
                  <a:pt x="12" y="10646"/>
                </a:lnTo>
                <a:lnTo>
                  <a:pt x="375" y="10668"/>
                </a:lnTo>
                <a:cubicBezTo>
                  <a:pt x="430" y="10558"/>
                  <a:pt x="551" y="10481"/>
                  <a:pt x="672" y="10481"/>
                </a:cubicBezTo>
                <a:cubicBezTo>
                  <a:pt x="859" y="10492"/>
                  <a:pt x="1002" y="10635"/>
                  <a:pt x="1002" y="10822"/>
                </a:cubicBezTo>
                <a:cubicBezTo>
                  <a:pt x="1002" y="11002"/>
                  <a:pt x="859" y="11141"/>
                  <a:pt x="691" y="11141"/>
                </a:cubicBezTo>
                <a:cubicBezTo>
                  <a:pt x="684" y="11141"/>
                  <a:pt x="678" y="11141"/>
                  <a:pt x="672" y="11141"/>
                </a:cubicBezTo>
                <a:cubicBezTo>
                  <a:pt x="661" y="11142"/>
                  <a:pt x="651" y="11142"/>
                  <a:pt x="641" y="11142"/>
                </a:cubicBezTo>
                <a:cubicBezTo>
                  <a:pt x="531" y="11142"/>
                  <a:pt x="425" y="11088"/>
                  <a:pt x="375" y="10987"/>
                </a:cubicBezTo>
                <a:lnTo>
                  <a:pt x="1" y="10954"/>
                </a:lnTo>
                <a:lnTo>
                  <a:pt x="1" y="11504"/>
                </a:lnTo>
                <a:lnTo>
                  <a:pt x="27560" y="11361"/>
                </a:lnTo>
                <a:cubicBezTo>
                  <a:pt x="27571" y="11350"/>
                  <a:pt x="27571" y="11328"/>
                  <a:pt x="27582" y="11317"/>
                </a:cubicBezTo>
                <a:cubicBezTo>
                  <a:pt x="27648" y="11196"/>
                  <a:pt x="27758" y="11229"/>
                  <a:pt x="27802" y="11130"/>
                </a:cubicBezTo>
                <a:cubicBezTo>
                  <a:pt x="27846" y="11009"/>
                  <a:pt x="27879" y="10877"/>
                  <a:pt x="27879" y="10734"/>
                </a:cubicBezTo>
                <a:cubicBezTo>
                  <a:pt x="27901" y="10580"/>
                  <a:pt x="27769" y="10580"/>
                  <a:pt x="27813" y="10448"/>
                </a:cubicBezTo>
                <a:cubicBezTo>
                  <a:pt x="27857" y="10305"/>
                  <a:pt x="27923" y="10294"/>
                  <a:pt x="27956" y="10074"/>
                </a:cubicBezTo>
                <a:cubicBezTo>
                  <a:pt x="27978" y="9854"/>
                  <a:pt x="28242" y="9667"/>
                  <a:pt x="28296" y="9546"/>
                </a:cubicBezTo>
                <a:cubicBezTo>
                  <a:pt x="28351" y="9414"/>
                  <a:pt x="28198" y="9238"/>
                  <a:pt x="28263" y="9128"/>
                </a:cubicBezTo>
                <a:cubicBezTo>
                  <a:pt x="28318" y="9018"/>
                  <a:pt x="28362" y="8897"/>
                  <a:pt x="28373" y="8776"/>
                </a:cubicBezTo>
                <a:cubicBezTo>
                  <a:pt x="28406" y="8655"/>
                  <a:pt x="28560" y="8556"/>
                  <a:pt x="28571" y="8293"/>
                </a:cubicBezTo>
                <a:cubicBezTo>
                  <a:pt x="28582" y="8029"/>
                  <a:pt x="28758" y="7798"/>
                  <a:pt x="28813" y="7556"/>
                </a:cubicBezTo>
                <a:cubicBezTo>
                  <a:pt x="28868" y="7325"/>
                  <a:pt x="28802" y="7281"/>
                  <a:pt x="28835" y="7215"/>
                </a:cubicBezTo>
                <a:cubicBezTo>
                  <a:pt x="28901" y="7061"/>
                  <a:pt x="28945" y="6896"/>
                  <a:pt x="28945" y="6731"/>
                </a:cubicBezTo>
                <a:cubicBezTo>
                  <a:pt x="28912" y="6588"/>
                  <a:pt x="28923" y="6434"/>
                  <a:pt x="28978" y="6302"/>
                </a:cubicBezTo>
                <a:cubicBezTo>
                  <a:pt x="29044" y="6137"/>
                  <a:pt x="29011" y="5873"/>
                  <a:pt x="29022" y="5675"/>
                </a:cubicBezTo>
                <a:cubicBezTo>
                  <a:pt x="29033" y="5488"/>
                  <a:pt x="29143" y="5422"/>
                  <a:pt x="29143" y="5279"/>
                </a:cubicBezTo>
                <a:cubicBezTo>
                  <a:pt x="29165" y="5114"/>
                  <a:pt x="29099" y="4960"/>
                  <a:pt x="28989" y="4850"/>
                </a:cubicBezTo>
                <a:cubicBezTo>
                  <a:pt x="28846" y="4740"/>
                  <a:pt x="28901" y="4620"/>
                  <a:pt x="28846" y="4290"/>
                </a:cubicBezTo>
                <a:cubicBezTo>
                  <a:pt x="28791" y="3960"/>
                  <a:pt x="28934" y="3828"/>
                  <a:pt x="28934" y="3828"/>
                </a:cubicBezTo>
                <a:cubicBezTo>
                  <a:pt x="28857" y="3520"/>
                  <a:pt x="28978" y="3531"/>
                  <a:pt x="28824" y="3366"/>
                </a:cubicBezTo>
                <a:cubicBezTo>
                  <a:pt x="28681" y="3212"/>
                  <a:pt x="28780" y="2948"/>
                  <a:pt x="28780" y="2948"/>
                </a:cubicBezTo>
                <a:cubicBezTo>
                  <a:pt x="28659" y="2288"/>
                  <a:pt x="28516" y="2717"/>
                  <a:pt x="28472" y="2222"/>
                </a:cubicBezTo>
                <a:cubicBezTo>
                  <a:pt x="28428" y="1716"/>
                  <a:pt x="28263" y="1914"/>
                  <a:pt x="28263" y="1639"/>
                </a:cubicBezTo>
                <a:cubicBezTo>
                  <a:pt x="28263" y="1496"/>
                  <a:pt x="28253" y="1353"/>
                  <a:pt x="28209" y="1221"/>
                </a:cubicBezTo>
                <a:cubicBezTo>
                  <a:pt x="28022" y="979"/>
                  <a:pt x="28044" y="1023"/>
                  <a:pt x="28011" y="782"/>
                </a:cubicBezTo>
                <a:cubicBezTo>
                  <a:pt x="27989" y="529"/>
                  <a:pt x="27934" y="727"/>
                  <a:pt x="27868" y="419"/>
                </a:cubicBezTo>
                <a:cubicBezTo>
                  <a:pt x="27802" y="100"/>
                  <a:pt x="27956" y="1"/>
                  <a:pt x="2795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124877" y="3445716"/>
            <a:ext cx="2670324" cy="1024381"/>
          </a:xfrm>
          <a:custGeom>
            <a:avLst/>
            <a:gdLst/>
            <a:ahLst/>
            <a:cxnLst/>
            <a:rect l="l" t="t" r="r" b="b"/>
            <a:pathLst>
              <a:path w="12043" h="4620" extrusionOk="0">
                <a:moveTo>
                  <a:pt x="8997" y="3603"/>
                </a:moveTo>
                <a:cubicBezTo>
                  <a:pt x="8997" y="3604"/>
                  <a:pt x="8996" y="3606"/>
                  <a:pt x="8996" y="3607"/>
                </a:cubicBezTo>
                <a:cubicBezTo>
                  <a:pt x="8996" y="3606"/>
                  <a:pt x="8997" y="3604"/>
                  <a:pt x="8997" y="3603"/>
                </a:cubicBezTo>
                <a:close/>
                <a:moveTo>
                  <a:pt x="6456" y="3682"/>
                </a:moveTo>
                <a:lnTo>
                  <a:pt x="6456" y="3682"/>
                </a:lnTo>
                <a:cubicBezTo>
                  <a:pt x="6456" y="3683"/>
                  <a:pt x="6456" y="3684"/>
                  <a:pt x="6456" y="3684"/>
                </a:cubicBezTo>
                <a:cubicBezTo>
                  <a:pt x="6456" y="3684"/>
                  <a:pt x="6456" y="3683"/>
                  <a:pt x="6456" y="3682"/>
                </a:cubicBezTo>
                <a:close/>
                <a:moveTo>
                  <a:pt x="2629" y="4234"/>
                </a:moveTo>
                <a:lnTo>
                  <a:pt x="2629" y="4234"/>
                </a:lnTo>
                <a:cubicBezTo>
                  <a:pt x="2629" y="4234"/>
                  <a:pt x="2629" y="4234"/>
                  <a:pt x="2629" y="4234"/>
                </a:cubicBezTo>
                <a:cubicBezTo>
                  <a:pt x="2629" y="4234"/>
                  <a:pt x="2629" y="4234"/>
                  <a:pt x="2629" y="4234"/>
                </a:cubicBezTo>
                <a:close/>
                <a:moveTo>
                  <a:pt x="12042" y="0"/>
                </a:moveTo>
                <a:lnTo>
                  <a:pt x="0" y="66"/>
                </a:lnTo>
                <a:lnTo>
                  <a:pt x="55" y="3420"/>
                </a:lnTo>
                <a:cubicBezTo>
                  <a:pt x="55" y="3429"/>
                  <a:pt x="200" y="3540"/>
                  <a:pt x="261" y="3540"/>
                </a:cubicBezTo>
                <a:cubicBezTo>
                  <a:pt x="275" y="3540"/>
                  <a:pt x="284" y="3534"/>
                  <a:pt x="286" y="3519"/>
                </a:cubicBezTo>
                <a:cubicBezTo>
                  <a:pt x="286" y="3545"/>
                  <a:pt x="408" y="3720"/>
                  <a:pt x="471" y="3720"/>
                </a:cubicBezTo>
                <a:cubicBezTo>
                  <a:pt x="489" y="3720"/>
                  <a:pt x="501" y="3707"/>
                  <a:pt x="506" y="3673"/>
                </a:cubicBezTo>
                <a:cubicBezTo>
                  <a:pt x="512" y="3646"/>
                  <a:pt x="589" y="3632"/>
                  <a:pt x="664" y="3632"/>
                </a:cubicBezTo>
                <a:cubicBezTo>
                  <a:pt x="740" y="3632"/>
                  <a:pt x="814" y="3646"/>
                  <a:pt x="814" y="3673"/>
                </a:cubicBezTo>
                <a:cubicBezTo>
                  <a:pt x="814" y="3660"/>
                  <a:pt x="829" y="3655"/>
                  <a:pt x="851" y="3655"/>
                </a:cubicBezTo>
                <a:cubicBezTo>
                  <a:pt x="923" y="3655"/>
                  <a:pt x="1075" y="3714"/>
                  <a:pt x="1067" y="3772"/>
                </a:cubicBezTo>
                <a:cubicBezTo>
                  <a:pt x="1034" y="3926"/>
                  <a:pt x="1276" y="3893"/>
                  <a:pt x="1265" y="3970"/>
                </a:cubicBezTo>
                <a:cubicBezTo>
                  <a:pt x="1265" y="3992"/>
                  <a:pt x="1507" y="4080"/>
                  <a:pt x="1507" y="4113"/>
                </a:cubicBezTo>
                <a:cubicBezTo>
                  <a:pt x="1509" y="4096"/>
                  <a:pt x="1519" y="4089"/>
                  <a:pt x="1534" y="4089"/>
                </a:cubicBezTo>
                <a:cubicBezTo>
                  <a:pt x="1585" y="4089"/>
                  <a:pt x="1694" y="4165"/>
                  <a:pt x="1753" y="4165"/>
                </a:cubicBezTo>
                <a:cubicBezTo>
                  <a:pt x="1775" y="4165"/>
                  <a:pt x="1790" y="4154"/>
                  <a:pt x="1793" y="4124"/>
                </a:cubicBezTo>
                <a:cubicBezTo>
                  <a:pt x="1793" y="4130"/>
                  <a:pt x="1816" y="4133"/>
                  <a:pt x="1850" y="4133"/>
                </a:cubicBezTo>
                <a:cubicBezTo>
                  <a:pt x="1936" y="4133"/>
                  <a:pt x="2093" y="4115"/>
                  <a:pt x="2101" y="4091"/>
                </a:cubicBezTo>
                <a:cubicBezTo>
                  <a:pt x="2101" y="4091"/>
                  <a:pt x="2257" y="4340"/>
                  <a:pt x="2292" y="4340"/>
                </a:cubicBezTo>
                <a:cubicBezTo>
                  <a:pt x="2295" y="4340"/>
                  <a:pt x="2298" y="4338"/>
                  <a:pt x="2299" y="4334"/>
                </a:cubicBezTo>
                <a:lnTo>
                  <a:pt x="2299" y="4334"/>
                </a:lnTo>
                <a:cubicBezTo>
                  <a:pt x="2298" y="4337"/>
                  <a:pt x="2300" y="4338"/>
                  <a:pt x="2303" y="4338"/>
                </a:cubicBezTo>
                <a:cubicBezTo>
                  <a:pt x="2334" y="4338"/>
                  <a:pt x="2534" y="4202"/>
                  <a:pt x="2605" y="4202"/>
                </a:cubicBezTo>
                <a:cubicBezTo>
                  <a:pt x="2623" y="4202"/>
                  <a:pt x="2633" y="4211"/>
                  <a:pt x="2629" y="4234"/>
                </a:cubicBezTo>
                <a:lnTo>
                  <a:pt x="2629" y="4234"/>
                </a:lnTo>
                <a:cubicBezTo>
                  <a:pt x="2629" y="4234"/>
                  <a:pt x="2629" y="4233"/>
                  <a:pt x="2630" y="4233"/>
                </a:cubicBezTo>
                <a:cubicBezTo>
                  <a:pt x="2651" y="4233"/>
                  <a:pt x="2859" y="4323"/>
                  <a:pt x="2880" y="4323"/>
                </a:cubicBezTo>
                <a:cubicBezTo>
                  <a:pt x="2881" y="4323"/>
                  <a:pt x="2882" y="4323"/>
                  <a:pt x="2882" y="4322"/>
                </a:cubicBezTo>
                <a:cubicBezTo>
                  <a:pt x="2887" y="4299"/>
                  <a:pt x="2910" y="4289"/>
                  <a:pt x="2940" y="4289"/>
                </a:cubicBezTo>
                <a:cubicBezTo>
                  <a:pt x="3020" y="4289"/>
                  <a:pt x="3154" y="4359"/>
                  <a:pt x="3146" y="4399"/>
                </a:cubicBezTo>
                <a:cubicBezTo>
                  <a:pt x="3146" y="4399"/>
                  <a:pt x="3341" y="4557"/>
                  <a:pt x="3381" y="4557"/>
                </a:cubicBezTo>
                <a:cubicBezTo>
                  <a:pt x="3384" y="4557"/>
                  <a:pt x="3387" y="4556"/>
                  <a:pt x="3387" y="4553"/>
                </a:cubicBezTo>
                <a:cubicBezTo>
                  <a:pt x="3387" y="4557"/>
                  <a:pt x="3391" y="4558"/>
                  <a:pt x="3398" y="4558"/>
                </a:cubicBezTo>
                <a:cubicBezTo>
                  <a:pt x="3450" y="4558"/>
                  <a:pt x="3674" y="4465"/>
                  <a:pt x="3694" y="4465"/>
                </a:cubicBezTo>
                <a:cubicBezTo>
                  <a:pt x="3695" y="4465"/>
                  <a:pt x="3695" y="4465"/>
                  <a:pt x="3695" y="4465"/>
                </a:cubicBezTo>
                <a:cubicBezTo>
                  <a:pt x="3698" y="4436"/>
                  <a:pt x="3719" y="4424"/>
                  <a:pt x="3748" y="4424"/>
                </a:cubicBezTo>
                <a:cubicBezTo>
                  <a:pt x="3828" y="4424"/>
                  <a:pt x="3967" y="4510"/>
                  <a:pt x="3959" y="4542"/>
                </a:cubicBezTo>
                <a:cubicBezTo>
                  <a:pt x="3953" y="4568"/>
                  <a:pt x="3975" y="4575"/>
                  <a:pt x="4010" y="4575"/>
                </a:cubicBezTo>
                <a:cubicBezTo>
                  <a:pt x="4051" y="4575"/>
                  <a:pt x="4110" y="4565"/>
                  <a:pt x="4157" y="4565"/>
                </a:cubicBezTo>
                <a:cubicBezTo>
                  <a:pt x="4206" y="4565"/>
                  <a:pt x="4242" y="4575"/>
                  <a:pt x="4234" y="4619"/>
                </a:cubicBezTo>
                <a:lnTo>
                  <a:pt x="4234" y="4619"/>
                </a:lnTo>
                <a:cubicBezTo>
                  <a:pt x="4238" y="4601"/>
                  <a:pt x="4259" y="4596"/>
                  <a:pt x="4288" y="4596"/>
                </a:cubicBezTo>
                <a:cubicBezTo>
                  <a:pt x="4327" y="4596"/>
                  <a:pt x="4381" y="4605"/>
                  <a:pt x="4428" y="4605"/>
                </a:cubicBezTo>
                <a:cubicBezTo>
                  <a:pt x="4480" y="4605"/>
                  <a:pt x="4523" y="4595"/>
                  <a:pt x="4531" y="4553"/>
                </a:cubicBezTo>
                <a:cubicBezTo>
                  <a:pt x="4553" y="4476"/>
                  <a:pt x="4795" y="4410"/>
                  <a:pt x="4795" y="4399"/>
                </a:cubicBezTo>
                <a:cubicBezTo>
                  <a:pt x="4800" y="4367"/>
                  <a:pt x="4853" y="4362"/>
                  <a:pt x="4914" y="4362"/>
                </a:cubicBezTo>
                <a:cubicBezTo>
                  <a:pt x="4942" y="4362"/>
                  <a:pt x="4972" y="4363"/>
                  <a:pt x="5000" y="4363"/>
                </a:cubicBezTo>
                <a:cubicBezTo>
                  <a:pt x="5053" y="4363"/>
                  <a:pt x="5096" y="4359"/>
                  <a:pt x="5103" y="4335"/>
                </a:cubicBezTo>
                <a:lnTo>
                  <a:pt x="5103" y="4335"/>
                </a:lnTo>
                <a:cubicBezTo>
                  <a:pt x="5100" y="4348"/>
                  <a:pt x="5102" y="4354"/>
                  <a:pt x="5107" y="4354"/>
                </a:cubicBezTo>
                <a:cubicBezTo>
                  <a:pt x="5138" y="4354"/>
                  <a:pt x="5292" y="4137"/>
                  <a:pt x="5301" y="4080"/>
                </a:cubicBezTo>
                <a:cubicBezTo>
                  <a:pt x="5301" y="4080"/>
                  <a:pt x="5302" y="4080"/>
                  <a:pt x="5303" y="4080"/>
                </a:cubicBezTo>
                <a:cubicBezTo>
                  <a:pt x="5326" y="4080"/>
                  <a:pt x="5539" y="4150"/>
                  <a:pt x="5627" y="4150"/>
                </a:cubicBezTo>
                <a:cubicBezTo>
                  <a:pt x="5648" y="4150"/>
                  <a:pt x="5662" y="4146"/>
                  <a:pt x="5664" y="4135"/>
                </a:cubicBezTo>
                <a:lnTo>
                  <a:pt x="5664" y="4135"/>
                </a:lnTo>
                <a:cubicBezTo>
                  <a:pt x="5655" y="4180"/>
                  <a:pt x="5660" y="4198"/>
                  <a:pt x="5673" y="4198"/>
                </a:cubicBezTo>
                <a:cubicBezTo>
                  <a:pt x="5723" y="4198"/>
                  <a:pt x="5889" y="3957"/>
                  <a:pt x="5905" y="3957"/>
                </a:cubicBezTo>
                <a:cubicBezTo>
                  <a:pt x="5905" y="3957"/>
                  <a:pt x="5906" y="3958"/>
                  <a:pt x="5906" y="3959"/>
                </a:cubicBezTo>
                <a:cubicBezTo>
                  <a:pt x="5903" y="3974"/>
                  <a:pt x="5905" y="3981"/>
                  <a:pt x="5910" y="3981"/>
                </a:cubicBezTo>
                <a:cubicBezTo>
                  <a:pt x="5944" y="3981"/>
                  <a:pt x="6114" y="3733"/>
                  <a:pt x="6144" y="3733"/>
                </a:cubicBezTo>
                <a:cubicBezTo>
                  <a:pt x="6149" y="3733"/>
                  <a:pt x="6150" y="3738"/>
                  <a:pt x="6148" y="3750"/>
                </a:cubicBezTo>
                <a:cubicBezTo>
                  <a:pt x="6146" y="3768"/>
                  <a:pt x="6155" y="3775"/>
                  <a:pt x="6171" y="3775"/>
                </a:cubicBezTo>
                <a:cubicBezTo>
                  <a:pt x="6234" y="3775"/>
                  <a:pt x="6399" y="3672"/>
                  <a:pt x="6444" y="3672"/>
                </a:cubicBezTo>
                <a:cubicBezTo>
                  <a:pt x="6452" y="3672"/>
                  <a:pt x="6456" y="3675"/>
                  <a:pt x="6456" y="3682"/>
                </a:cubicBezTo>
                <a:lnTo>
                  <a:pt x="6456" y="3682"/>
                </a:lnTo>
                <a:cubicBezTo>
                  <a:pt x="6457" y="3680"/>
                  <a:pt x="6458" y="3679"/>
                  <a:pt x="6461" y="3679"/>
                </a:cubicBezTo>
                <a:cubicBezTo>
                  <a:pt x="6494" y="3679"/>
                  <a:pt x="6662" y="3825"/>
                  <a:pt x="6708" y="3825"/>
                </a:cubicBezTo>
                <a:cubicBezTo>
                  <a:pt x="6714" y="3825"/>
                  <a:pt x="6718" y="3822"/>
                  <a:pt x="6720" y="3816"/>
                </a:cubicBezTo>
                <a:cubicBezTo>
                  <a:pt x="6720" y="3750"/>
                  <a:pt x="6973" y="3783"/>
                  <a:pt x="6995" y="3695"/>
                </a:cubicBezTo>
                <a:lnTo>
                  <a:pt x="6995" y="3695"/>
                </a:lnTo>
                <a:cubicBezTo>
                  <a:pt x="6989" y="3724"/>
                  <a:pt x="7002" y="3734"/>
                  <a:pt x="7024" y="3734"/>
                </a:cubicBezTo>
                <a:cubicBezTo>
                  <a:pt x="7077" y="3734"/>
                  <a:pt x="7181" y="3679"/>
                  <a:pt x="7227" y="3679"/>
                </a:cubicBezTo>
                <a:cubicBezTo>
                  <a:pt x="7243" y="3679"/>
                  <a:pt x="7252" y="3686"/>
                  <a:pt x="7247" y="3706"/>
                </a:cubicBezTo>
                <a:cubicBezTo>
                  <a:pt x="7247" y="3707"/>
                  <a:pt x="7248" y="3707"/>
                  <a:pt x="7249" y="3707"/>
                </a:cubicBezTo>
                <a:cubicBezTo>
                  <a:pt x="7266" y="3707"/>
                  <a:pt x="7382" y="3665"/>
                  <a:pt x="7454" y="3665"/>
                </a:cubicBezTo>
                <a:cubicBezTo>
                  <a:pt x="7490" y="3665"/>
                  <a:pt x="7515" y="3675"/>
                  <a:pt x="7511" y="3706"/>
                </a:cubicBezTo>
                <a:cubicBezTo>
                  <a:pt x="7491" y="3798"/>
                  <a:pt x="7697" y="3918"/>
                  <a:pt x="7727" y="3918"/>
                </a:cubicBezTo>
                <a:cubicBezTo>
                  <a:pt x="7730" y="3918"/>
                  <a:pt x="7731" y="3917"/>
                  <a:pt x="7731" y="3915"/>
                </a:cubicBezTo>
                <a:cubicBezTo>
                  <a:pt x="7731" y="3906"/>
                  <a:pt x="7934" y="3832"/>
                  <a:pt x="7991" y="3832"/>
                </a:cubicBezTo>
                <a:cubicBezTo>
                  <a:pt x="8001" y="3832"/>
                  <a:pt x="8006" y="3834"/>
                  <a:pt x="8006" y="3838"/>
                </a:cubicBezTo>
                <a:cubicBezTo>
                  <a:pt x="8013" y="3778"/>
                  <a:pt x="8114" y="3734"/>
                  <a:pt x="8187" y="3734"/>
                </a:cubicBezTo>
                <a:cubicBezTo>
                  <a:pt x="8233" y="3734"/>
                  <a:pt x="8268" y="3752"/>
                  <a:pt x="8259" y="3794"/>
                </a:cubicBezTo>
                <a:cubicBezTo>
                  <a:pt x="8347" y="3783"/>
                  <a:pt x="8424" y="3739"/>
                  <a:pt x="8501" y="3684"/>
                </a:cubicBezTo>
                <a:cubicBezTo>
                  <a:pt x="8501" y="3684"/>
                  <a:pt x="8653" y="3815"/>
                  <a:pt x="8727" y="3815"/>
                </a:cubicBezTo>
                <a:cubicBezTo>
                  <a:pt x="8746" y="3815"/>
                  <a:pt x="8760" y="3806"/>
                  <a:pt x="8765" y="3783"/>
                </a:cubicBezTo>
                <a:lnTo>
                  <a:pt x="8765" y="3783"/>
                </a:lnTo>
                <a:cubicBezTo>
                  <a:pt x="8764" y="3788"/>
                  <a:pt x="8765" y="3790"/>
                  <a:pt x="8767" y="3790"/>
                </a:cubicBezTo>
                <a:cubicBezTo>
                  <a:pt x="8790" y="3790"/>
                  <a:pt x="8957" y="3589"/>
                  <a:pt x="8991" y="3589"/>
                </a:cubicBezTo>
                <a:cubicBezTo>
                  <a:pt x="8996" y="3589"/>
                  <a:pt x="8998" y="3593"/>
                  <a:pt x="8997" y="3603"/>
                </a:cubicBezTo>
                <a:lnTo>
                  <a:pt x="8997" y="3603"/>
                </a:lnTo>
                <a:cubicBezTo>
                  <a:pt x="9000" y="3591"/>
                  <a:pt x="9007" y="3586"/>
                  <a:pt x="9018" y="3586"/>
                </a:cubicBezTo>
                <a:cubicBezTo>
                  <a:pt x="9073" y="3586"/>
                  <a:pt x="9212" y="3710"/>
                  <a:pt x="9235" y="3710"/>
                </a:cubicBezTo>
                <a:cubicBezTo>
                  <a:pt x="9237" y="3710"/>
                  <a:pt x="9238" y="3709"/>
                  <a:pt x="9238" y="3706"/>
                </a:cubicBezTo>
                <a:cubicBezTo>
                  <a:pt x="9238" y="3713"/>
                  <a:pt x="9246" y="3716"/>
                  <a:pt x="9259" y="3716"/>
                </a:cubicBezTo>
                <a:cubicBezTo>
                  <a:pt x="9332" y="3716"/>
                  <a:pt x="9568" y="3629"/>
                  <a:pt x="9568" y="3629"/>
                </a:cubicBezTo>
                <a:cubicBezTo>
                  <a:pt x="9568" y="3627"/>
                  <a:pt x="9569" y="3626"/>
                  <a:pt x="9570" y="3626"/>
                </a:cubicBezTo>
                <a:cubicBezTo>
                  <a:pt x="9594" y="3626"/>
                  <a:pt x="9788" y="3849"/>
                  <a:pt x="9788" y="3849"/>
                </a:cubicBezTo>
                <a:cubicBezTo>
                  <a:pt x="9788" y="3856"/>
                  <a:pt x="9911" y="3876"/>
                  <a:pt x="10004" y="3876"/>
                </a:cubicBezTo>
                <a:cubicBezTo>
                  <a:pt x="10058" y="3876"/>
                  <a:pt x="10103" y="3870"/>
                  <a:pt x="10107" y="3849"/>
                </a:cubicBezTo>
                <a:cubicBezTo>
                  <a:pt x="10108" y="3840"/>
                  <a:pt x="10112" y="3836"/>
                  <a:pt x="10119" y="3836"/>
                </a:cubicBezTo>
                <a:cubicBezTo>
                  <a:pt x="10166" y="3836"/>
                  <a:pt x="10327" y="4049"/>
                  <a:pt x="10327" y="4058"/>
                </a:cubicBezTo>
                <a:cubicBezTo>
                  <a:pt x="10323" y="4077"/>
                  <a:pt x="10346" y="4084"/>
                  <a:pt x="10380" y="4084"/>
                </a:cubicBezTo>
                <a:cubicBezTo>
                  <a:pt x="10463" y="4084"/>
                  <a:pt x="10616" y="4041"/>
                  <a:pt x="10624" y="4025"/>
                </a:cubicBezTo>
                <a:cubicBezTo>
                  <a:pt x="10624" y="4023"/>
                  <a:pt x="10627" y="4021"/>
                  <a:pt x="10634" y="4021"/>
                </a:cubicBezTo>
                <a:cubicBezTo>
                  <a:pt x="10682" y="4021"/>
                  <a:pt x="10877" y="4082"/>
                  <a:pt x="10877" y="4091"/>
                </a:cubicBezTo>
                <a:cubicBezTo>
                  <a:pt x="10878" y="4083"/>
                  <a:pt x="10885" y="4080"/>
                  <a:pt x="10894" y="4080"/>
                </a:cubicBezTo>
                <a:cubicBezTo>
                  <a:pt x="10954" y="4080"/>
                  <a:pt x="11140" y="4203"/>
                  <a:pt x="11140" y="4212"/>
                </a:cubicBezTo>
                <a:cubicBezTo>
                  <a:pt x="11140" y="4208"/>
                  <a:pt x="11153" y="4206"/>
                  <a:pt x="11172" y="4206"/>
                </a:cubicBezTo>
                <a:cubicBezTo>
                  <a:pt x="11225" y="4206"/>
                  <a:pt x="11331" y="4219"/>
                  <a:pt x="11384" y="4219"/>
                </a:cubicBezTo>
                <a:cubicBezTo>
                  <a:pt x="11403" y="4219"/>
                  <a:pt x="11415" y="4217"/>
                  <a:pt x="11415" y="4212"/>
                </a:cubicBezTo>
                <a:cubicBezTo>
                  <a:pt x="11422" y="4145"/>
                  <a:pt x="11522" y="4135"/>
                  <a:pt x="11600" y="4135"/>
                </a:cubicBezTo>
                <a:cubicBezTo>
                  <a:pt x="11633" y="4135"/>
                  <a:pt x="11661" y="4137"/>
                  <a:pt x="11677" y="4137"/>
                </a:cubicBezTo>
                <a:cubicBezTo>
                  <a:pt x="11686" y="4137"/>
                  <a:pt x="11690" y="4137"/>
                  <a:pt x="11690" y="4135"/>
                </a:cubicBezTo>
                <a:cubicBezTo>
                  <a:pt x="11690" y="4140"/>
                  <a:pt x="11749" y="4150"/>
                  <a:pt x="11812" y="4150"/>
                </a:cubicBezTo>
                <a:cubicBezTo>
                  <a:pt x="11883" y="4150"/>
                  <a:pt x="11959" y="4138"/>
                  <a:pt x="11965" y="4091"/>
                </a:cubicBezTo>
                <a:lnTo>
                  <a:pt x="12042" y="0"/>
                </a:lnTo>
                <a:close/>
                <a:moveTo>
                  <a:pt x="4234" y="4619"/>
                </a:moveTo>
                <a:cubicBezTo>
                  <a:pt x="4234" y="4619"/>
                  <a:pt x="4234" y="4619"/>
                  <a:pt x="4234" y="4619"/>
                </a:cubicBezTo>
                <a:cubicBezTo>
                  <a:pt x="4234" y="4619"/>
                  <a:pt x="4234" y="4619"/>
                  <a:pt x="4234" y="461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13583" y="1136303"/>
            <a:ext cx="3549300" cy="20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13583" y="3326973"/>
            <a:ext cx="3151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>
            <a:spLocks noGrp="1"/>
          </p:cNvSpPr>
          <p:nvPr>
            <p:ph type="pic" idx="2"/>
          </p:nvPr>
        </p:nvSpPr>
        <p:spPr>
          <a:xfrm rot="102549">
            <a:off x="6156623" y="448011"/>
            <a:ext cx="2293320" cy="2293320"/>
          </a:xfrm>
          <a:prstGeom prst="rect">
            <a:avLst/>
          </a:prstGeom>
          <a:noFill/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</p:sp>
      <p:sp>
        <p:nvSpPr>
          <p:cNvPr id="17" name="Google Shape;17;p2"/>
          <p:cNvSpPr>
            <a:spLocks noGrp="1"/>
          </p:cNvSpPr>
          <p:nvPr>
            <p:ph type="pic" idx="3"/>
          </p:nvPr>
        </p:nvSpPr>
        <p:spPr>
          <a:xfrm rot="-456203">
            <a:off x="5155814" y="2161158"/>
            <a:ext cx="2339873" cy="2340170"/>
          </a:xfrm>
          <a:prstGeom prst="rect">
            <a:avLst/>
          </a:prstGeom>
          <a:noFill/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</p:sp>
      <p:sp>
        <p:nvSpPr>
          <p:cNvPr id="18" name="Google Shape;18;p2"/>
          <p:cNvSpPr/>
          <p:nvPr/>
        </p:nvSpPr>
        <p:spPr>
          <a:xfrm rot="-56">
            <a:off x="8" y="380736"/>
            <a:ext cx="1159277" cy="829891"/>
          </a:xfrm>
          <a:custGeom>
            <a:avLst/>
            <a:gdLst/>
            <a:ahLst/>
            <a:cxnLst/>
            <a:rect l="l" t="t" r="r" b="b"/>
            <a:pathLst>
              <a:path w="7589" h="5433" extrusionOk="0">
                <a:moveTo>
                  <a:pt x="6566" y="0"/>
                </a:moveTo>
                <a:lnTo>
                  <a:pt x="23" y="3981"/>
                </a:lnTo>
                <a:cubicBezTo>
                  <a:pt x="1" y="4025"/>
                  <a:pt x="12" y="4080"/>
                  <a:pt x="56" y="4102"/>
                </a:cubicBezTo>
                <a:cubicBezTo>
                  <a:pt x="100" y="4124"/>
                  <a:pt x="144" y="4146"/>
                  <a:pt x="166" y="4190"/>
                </a:cubicBezTo>
                <a:cubicBezTo>
                  <a:pt x="177" y="4234"/>
                  <a:pt x="144" y="4333"/>
                  <a:pt x="166" y="4388"/>
                </a:cubicBezTo>
                <a:cubicBezTo>
                  <a:pt x="199" y="4487"/>
                  <a:pt x="364" y="4476"/>
                  <a:pt x="408" y="4564"/>
                </a:cubicBezTo>
                <a:cubicBezTo>
                  <a:pt x="463" y="4652"/>
                  <a:pt x="408" y="4729"/>
                  <a:pt x="441" y="4806"/>
                </a:cubicBezTo>
                <a:cubicBezTo>
                  <a:pt x="474" y="4872"/>
                  <a:pt x="628" y="4894"/>
                  <a:pt x="672" y="4982"/>
                </a:cubicBezTo>
                <a:cubicBezTo>
                  <a:pt x="716" y="5070"/>
                  <a:pt x="639" y="5180"/>
                  <a:pt x="694" y="5246"/>
                </a:cubicBezTo>
                <a:cubicBezTo>
                  <a:pt x="716" y="5290"/>
                  <a:pt x="771" y="5301"/>
                  <a:pt x="804" y="5323"/>
                </a:cubicBezTo>
                <a:cubicBezTo>
                  <a:pt x="848" y="5345"/>
                  <a:pt x="903" y="5389"/>
                  <a:pt x="881" y="5433"/>
                </a:cubicBezTo>
                <a:lnTo>
                  <a:pt x="7545" y="1507"/>
                </a:lnTo>
                <a:cubicBezTo>
                  <a:pt x="7589" y="1364"/>
                  <a:pt x="7347" y="1331"/>
                  <a:pt x="7336" y="1199"/>
                </a:cubicBezTo>
                <a:cubicBezTo>
                  <a:pt x="7336" y="1166"/>
                  <a:pt x="7347" y="1111"/>
                  <a:pt x="7336" y="1078"/>
                </a:cubicBezTo>
                <a:cubicBezTo>
                  <a:pt x="7303" y="1001"/>
                  <a:pt x="7160" y="1012"/>
                  <a:pt x="7105" y="935"/>
                </a:cubicBezTo>
                <a:cubicBezTo>
                  <a:pt x="7050" y="858"/>
                  <a:pt x="7127" y="693"/>
                  <a:pt x="7028" y="660"/>
                </a:cubicBezTo>
                <a:cubicBezTo>
                  <a:pt x="7006" y="660"/>
                  <a:pt x="6973" y="660"/>
                  <a:pt x="6951" y="649"/>
                </a:cubicBezTo>
                <a:cubicBezTo>
                  <a:pt x="6863" y="627"/>
                  <a:pt x="6907" y="495"/>
                  <a:pt x="6885" y="418"/>
                </a:cubicBezTo>
                <a:cubicBezTo>
                  <a:pt x="6863" y="341"/>
                  <a:pt x="6742" y="319"/>
                  <a:pt x="6687" y="264"/>
                </a:cubicBezTo>
                <a:cubicBezTo>
                  <a:pt x="6599" y="198"/>
                  <a:pt x="6555" y="99"/>
                  <a:pt x="6566" y="0"/>
                </a:cubicBezTo>
                <a:close/>
              </a:path>
            </a:pathLst>
          </a:custGeom>
          <a:solidFill>
            <a:srgbClr val="73594F">
              <a:alpha val="625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2"/>
          <p:cNvGrpSpPr/>
          <p:nvPr/>
        </p:nvGrpSpPr>
        <p:grpSpPr>
          <a:xfrm rot="529082">
            <a:off x="8273344" y="3935396"/>
            <a:ext cx="615091" cy="867032"/>
            <a:chOff x="8040900" y="3935459"/>
            <a:chExt cx="615079" cy="867015"/>
          </a:xfrm>
        </p:grpSpPr>
        <p:sp>
          <p:nvSpPr>
            <p:cNvPr id="20" name="Google Shape;20;p2"/>
            <p:cNvSpPr/>
            <p:nvPr/>
          </p:nvSpPr>
          <p:spPr>
            <a:xfrm>
              <a:off x="8040900" y="3935459"/>
              <a:ext cx="615079" cy="867015"/>
            </a:xfrm>
            <a:custGeom>
              <a:avLst/>
              <a:gdLst/>
              <a:ahLst/>
              <a:cxnLst/>
              <a:rect l="l" t="t" r="r" b="b"/>
              <a:pathLst>
                <a:path w="7435" h="10481" extrusionOk="0">
                  <a:moveTo>
                    <a:pt x="5180" y="1"/>
                  </a:moveTo>
                  <a:cubicBezTo>
                    <a:pt x="5180" y="1"/>
                    <a:pt x="88" y="1034"/>
                    <a:pt x="44" y="1210"/>
                  </a:cubicBezTo>
                  <a:cubicBezTo>
                    <a:pt x="0" y="1386"/>
                    <a:pt x="1650" y="10481"/>
                    <a:pt x="1650" y="10481"/>
                  </a:cubicBezTo>
                  <a:lnTo>
                    <a:pt x="5257" y="10393"/>
                  </a:lnTo>
                  <a:lnTo>
                    <a:pt x="7434" y="2431"/>
                  </a:lnTo>
                  <a:lnTo>
                    <a:pt x="51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8116347" y="4041926"/>
              <a:ext cx="441351" cy="679648"/>
            </a:xfrm>
            <a:custGeom>
              <a:avLst/>
              <a:gdLst/>
              <a:ahLst/>
              <a:cxnLst/>
              <a:rect l="l" t="t" r="r" b="b"/>
              <a:pathLst>
                <a:path w="5335" h="8216" extrusionOk="0">
                  <a:moveTo>
                    <a:pt x="2387" y="0"/>
                  </a:moveTo>
                  <a:cubicBezTo>
                    <a:pt x="2112" y="11"/>
                    <a:pt x="1837" y="44"/>
                    <a:pt x="1563" y="121"/>
                  </a:cubicBezTo>
                  <a:cubicBezTo>
                    <a:pt x="1288" y="198"/>
                    <a:pt x="1035" y="308"/>
                    <a:pt x="793" y="473"/>
                  </a:cubicBezTo>
                  <a:cubicBezTo>
                    <a:pt x="562" y="627"/>
                    <a:pt x="375" y="825"/>
                    <a:pt x="221" y="1056"/>
                  </a:cubicBezTo>
                  <a:cubicBezTo>
                    <a:pt x="78" y="1298"/>
                    <a:pt x="1" y="1584"/>
                    <a:pt x="1" y="1870"/>
                  </a:cubicBezTo>
                  <a:cubicBezTo>
                    <a:pt x="1" y="2057"/>
                    <a:pt x="34" y="2244"/>
                    <a:pt x="89" y="2420"/>
                  </a:cubicBezTo>
                  <a:cubicBezTo>
                    <a:pt x="144" y="2552"/>
                    <a:pt x="210" y="2673"/>
                    <a:pt x="287" y="2783"/>
                  </a:cubicBezTo>
                  <a:cubicBezTo>
                    <a:pt x="342" y="2860"/>
                    <a:pt x="408" y="2937"/>
                    <a:pt x="485" y="2992"/>
                  </a:cubicBezTo>
                  <a:lnTo>
                    <a:pt x="595" y="3058"/>
                  </a:lnTo>
                  <a:cubicBezTo>
                    <a:pt x="617" y="3080"/>
                    <a:pt x="639" y="3091"/>
                    <a:pt x="672" y="3102"/>
                  </a:cubicBezTo>
                  <a:cubicBezTo>
                    <a:pt x="705" y="3113"/>
                    <a:pt x="727" y="3113"/>
                    <a:pt x="760" y="3113"/>
                  </a:cubicBezTo>
                  <a:cubicBezTo>
                    <a:pt x="826" y="3113"/>
                    <a:pt x="903" y="3091"/>
                    <a:pt x="947" y="3025"/>
                  </a:cubicBezTo>
                  <a:cubicBezTo>
                    <a:pt x="1002" y="2981"/>
                    <a:pt x="1024" y="2904"/>
                    <a:pt x="1024" y="2838"/>
                  </a:cubicBezTo>
                  <a:cubicBezTo>
                    <a:pt x="1024" y="2717"/>
                    <a:pt x="958" y="2618"/>
                    <a:pt x="848" y="2563"/>
                  </a:cubicBezTo>
                  <a:cubicBezTo>
                    <a:pt x="837" y="2552"/>
                    <a:pt x="815" y="2530"/>
                    <a:pt x="804" y="2519"/>
                  </a:cubicBezTo>
                  <a:cubicBezTo>
                    <a:pt x="760" y="2486"/>
                    <a:pt x="727" y="2453"/>
                    <a:pt x="705" y="2409"/>
                  </a:cubicBezTo>
                  <a:cubicBezTo>
                    <a:pt x="661" y="2343"/>
                    <a:pt x="628" y="2266"/>
                    <a:pt x="606" y="2189"/>
                  </a:cubicBezTo>
                  <a:cubicBezTo>
                    <a:pt x="573" y="2090"/>
                    <a:pt x="551" y="1969"/>
                    <a:pt x="562" y="1859"/>
                  </a:cubicBezTo>
                  <a:cubicBezTo>
                    <a:pt x="562" y="1705"/>
                    <a:pt x="595" y="1562"/>
                    <a:pt x="672" y="1419"/>
                  </a:cubicBezTo>
                  <a:cubicBezTo>
                    <a:pt x="738" y="1276"/>
                    <a:pt x="837" y="1144"/>
                    <a:pt x="958" y="1023"/>
                  </a:cubicBezTo>
                  <a:cubicBezTo>
                    <a:pt x="1079" y="913"/>
                    <a:pt x="1222" y="825"/>
                    <a:pt x="1365" y="748"/>
                  </a:cubicBezTo>
                  <a:cubicBezTo>
                    <a:pt x="1519" y="682"/>
                    <a:pt x="1673" y="649"/>
                    <a:pt x="1837" y="649"/>
                  </a:cubicBezTo>
                  <a:cubicBezTo>
                    <a:pt x="2068" y="649"/>
                    <a:pt x="2288" y="682"/>
                    <a:pt x="2497" y="770"/>
                  </a:cubicBezTo>
                  <a:cubicBezTo>
                    <a:pt x="2695" y="847"/>
                    <a:pt x="2871" y="968"/>
                    <a:pt x="3025" y="1111"/>
                  </a:cubicBezTo>
                  <a:cubicBezTo>
                    <a:pt x="3179" y="1276"/>
                    <a:pt x="3300" y="1452"/>
                    <a:pt x="3388" y="1650"/>
                  </a:cubicBezTo>
                  <a:cubicBezTo>
                    <a:pt x="3476" y="1870"/>
                    <a:pt x="3531" y="2112"/>
                    <a:pt x="3531" y="2354"/>
                  </a:cubicBezTo>
                  <a:cubicBezTo>
                    <a:pt x="3531" y="2596"/>
                    <a:pt x="3509" y="2849"/>
                    <a:pt x="3454" y="3102"/>
                  </a:cubicBezTo>
                  <a:cubicBezTo>
                    <a:pt x="3410" y="3288"/>
                    <a:pt x="3344" y="3464"/>
                    <a:pt x="3256" y="3640"/>
                  </a:cubicBezTo>
                  <a:cubicBezTo>
                    <a:pt x="3168" y="3783"/>
                    <a:pt x="3080" y="3915"/>
                    <a:pt x="2959" y="4036"/>
                  </a:cubicBezTo>
                  <a:cubicBezTo>
                    <a:pt x="2860" y="4146"/>
                    <a:pt x="2739" y="4267"/>
                    <a:pt x="2629" y="4377"/>
                  </a:cubicBezTo>
                  <a:cubicBezTo>
                    <a:pt x="2519" y="4465"/>
                    <a:pt x="2420" y="4575"/>
                    <a:pt x="2321" y="4685"/>
                  </a:cubicBezTo>
                  <a:cubicBezTo>
                    <a:pt x="2233" y="4795"/>
                    <a:pt x="2145" y="4916"/>
                    <a:pt x="2079" y="5037"/>
                  </a:cubicBezTo>
                  <a:cubicBezTo>
                    <a:pt x="2002" y="5169"/>
                    <a:pt x="1947" y="5301"/>
                    <a:pt x="1903" y="5444"/>
                  </a:cubicBezTo>
                  <a:cubicBezTo>
                    <a:pt x="1859" y="5587"/>
                    <a:pt x="1848" y="5741"/>
                    <a:pt x="1848" y="5895"/>
                  </a:cubicBezTo>
                  <a:lnTo>
                    <a:pt x="1848" y="6016"/>
                  </a:lnTo>
                  <a:cubicBezTo>
                    <a:pt x="1848" y="6038"/>
                    <a:pt x="1848" y="6060"/>
                    <a:pt x="1848" y="6082"/>
                  </a:cubicBezTo>
                  <a:cubicBezTo>
                    <a:pt x="1848" y="6148"/>
                    <a:pt x="1881" y="6214"/>
                    <a:pt x="1936" y="6258"/>
                  </a:cubicBezTo>
                  <a:cubicBezTo>
                    <a:pt x="2002" y="6302"/>
                    <a:pt x="2068" y="6335"/>
                    <a:pt x="2145" y="6335"/>
                  </a:cubicBezTo>
                  <a:cubicBezTo>
                    <a:pt x="2222" y="6324"/>
                    <a:pt x="2277" y="6291"/>
                    <a:pt x="2332" y="6236"/>
                  </a:cubicBezTo>
                  <a:cubicBezTo>
                    <a:pt x="2376" y="6181"/>
                    <a:pt x="2398" y="6115"/>
                    <a:pt x="2398" y="6049"/>
                  </a:cubicBezTo>
                  <a:lnTo>
                    <a:pt x="2398" y="5906"/>
                  </a:lnTo>
                  <a:cubicBezTo>
                    <a:pt x="2398" y="5774"/>
                    <a:pt x="2409" y="5653"/>
                    <a:pt x="2442" y="5532"/>
                  </a:cubicBezTo>
                  <a:cubicBezTo>
                    <a:pt x="2464" y="5444"/>
                    <a:pt x="2519" y="5356"/>
                    <a:pt x="2585" y="5279"/>
                  </a:cubicBezTo>
                  <a:cubicBezTo>
                    <a:pt x="2651" y="5202"/>
                    <a:pt x="2739" y="5136"/>
                    <a:pt x="2827" y="5092"/>
                  </a:cubicBezTo>
                  <a:cubicBezTo>
                    <a:pt x="2937" y="5026"/>
                    <a:pt x="3069" y="4949"/>
                    <a:pt x="3212" y="4883"/>
                  </a:cubicBezTo>
                  <a:cubicBezTo>
                    <a:pt x="3344" y="4817"/>
                    <a:pt x="3498" y="4740"/>
                    <a:pt x="3663" y="4652"/>
                  </a:cubicBezTo>
                  <a:cubicBezTo>
                    <a:pt x="3817" y="4575"/>
                    <a:pt x="3982" y="4476"/>
                    <a:pt x="4136" y="4377"/>
                  </a:cubicBezTo>
                  <a:cubicBezTo>
                    <a:pt x="4290" y="4267"/>
                    <a:pt x="4444" y="4146"/>
                    <a:pt x="4587" y="4014"/>
                  </a:cubicBezTo>
                  <a:cubicBezTo>
                    <a:pt x="4730" y="3882"/>
                    <a:pt x="4862" y="3728"/>
                    <a:pt x="4961" y="3563"/>
                  </a:cubicBezTo>
                  <a:cubicBezTo>
                    <a:pt x="5082" y="3387"/>
                    <a:pt x="5170" y="3190"/>
                    <a:pt x="5225" y="2992"/>
                  </a:cubicBezTo>
                  <a:cubicBezTo>
                    <a:pt x="5302" y="2761"/>
                    <a:pt x="5335" y="2519"/>
                    <a:pt x="5324" y="2288"/>
                  </a:cubicBezTo>
                  <a:cubicBezTo>
                    <a:pt x="5335" y="1969"/>
                    <a:pt x="5258" y="1650"/>
                    <a:pt x="5115" y="1364"/>
                  </a:cubicBezTo>
                  <a:cubicBezTo>
                    <a:pt x="4972" y="1078"/>
                    <a:pt x="4763" y="836"/>
                    <a:pt x="4510" y="638"/>
                  </a:cubicBezTo>
                  <a:cubicBezTo>
                    <a:pt x="4224" y="429"/>
                    <a:pt x="3916" y="275"/>
                    <a:pt x="3575" y="176"/>
                  </a:cubicBezTo>
                  <a:cubicBezTo>
                    <a:pt x="3190" y="55"/>
                    <a:pt x="2794" y="0"/>
                    <a:pt x="2387" y="0"/>
                  </a:cubicBezTo>
                  <a:close/>
                  <a:moveTo>
                    <a:pt x="2244" y="6588"/>
                  </a:moveTo>
                  <a:cubicBezTo>
                    <a:pt x="2137" y="6588"/>
                    <a:pt x="2030" y="6610"/>
                    <a:pt x="1925" y="6654"/>
                  </a:cubicBezTo>
                  <a:cubicBezTo>
                    <a:pt x="1826" y="6698"/>
                    <a:pt x="1738" y="6753"/>
                    <a:pt x="1673" y="6830"/>
                  </a:cubicBezTo>
                  <a:cubicBezTo>
                    <a:pt x="1596" y="6896"/>
                    <a:pt x="1530" y="6984"/>
                    <a:pt x="1497" y="7082"/>
                  </a:cubicBezTo>
                  <a:cubicBezTo>
                    <a:pt x="1453" y="7181"/>
                    <a:pt x="1431" y="7291"/>
                    <a:pt x="1431" y="7401"/>
                  </a:cubicBezTo>
                  <a:cubicBezTo>
                    <a:pt x="1431" y="7500"/>
                    <a:pt x="1453" y="7610"/>
                    <a:pt x="1497" y="7720"/>
                  </a:cubicBezTo>
                  <a:cubicBezTo>
                    <a:pt x="1574" y="7907"/>
                    <a:pt x="1727" y="8072"/>
                    <a:pt x="1925" y="8149"/>
                  </a:cubicBezTo>
                  <a:cubicBezTo>
                    <a:pt x="2030" y="8193"/>
                    <a:pt x="2137" y="8215"/>
                    <a:pt x="2244" y="8215"/>
                  </a:cubicBezTo>
                  <a:cubicBezTo>
                    <a:pt x="2352" y="8215"/>
                    <a:pt x="2459" y="8193"/>
                    <a:pt x="2563" y="8149"/>
                  </a:cubicBezTo>
                  <a:cubicBezTo>
                    <a:pt x="2651" y="8116"/>
                    <a:pt x="2750" y="8050"/>
                    <a:pt x="2816" y="7973"/>
                  </a:cubicBezTo>
                  <a:cubicBezTo>
                    <a:pt x="2893" y="7896"/>
                    <a:pt x="2959" y="7808"/>
                    <a:pt x="3003" y="7720"/>
                  </a:cubicBezTo>
                  <a:cubicBezTo>
                    <a:pt x="3047" y="7610"/>
                    <a:pt x="3069" y="7500"/>
                    <a:pt x="3069" y="7401"/>
                  </a:cubicBezTo>
                  <a:cubicBezTo>
                    <a:pt x="3069" y="7291"/>
                    <a:pt x="3047" y="7181"/>
                    <a:pt x="3003" y="7082"/>
                  </a:cubicBezTo>
                  <a:cubicBezTo>
                    <a:pt x="2959" y="6984"/>
                    <a:pt x="2893" y="6896"/>
                    <a:pt x="2816" y="6830"/>
                  </a:cubicBezTo>
                  <a:cubicBezTo>
                    <a:pt x="2739" y="6753"/>
                    <a:pt x="2651" y="6698"/>
                    <a:pt x="2563" y="6654"/>
                  </a:cubicBezTo>
                  <a:cubicBezTo>
                    <a:pt x="2459" y="6610"/>
                    <a:pt x="2352" y="6588"/>
                    <a:pt x="2244" y="65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8"/>
          <p:cNvGrpSpPr/>
          <p:nvPr/>
        </p:nvGrpSpPr>
        <p:grpSpPr>
          <a:xfrm>
            <a:off x="0" y="0"/>
            <a:ext cx="9144003" cy="5143501"/>
            <a:chOff x="0" y="0"/>
            <a:chExt cx="9144003" cy="5143501"/>
          </a:xfrm>
        </p:grpSpPr>
        <p:pic>
          <p:nvPicPr>
            <p:cNvPr id="86" name="Google Shape;86;p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" name="Google Shape;87;p8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18039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8"/>
          <p:cNvSpPr/>
          <p:nvPr/>
        </p:nvSpPr>
        <p:spPr>
          <a:xfrm rot="10800000">
            <a:off x="-794598" y="4410891"/>
            <a:ext cx="2670324" cy="1024381"/>
          </a:xfrm>
          <a:custGeom>
            <a:avLst/>
            <a:gdLst/>
            <a:ahLst/>
            <a:cxnLst/>
            <a:rect l="l" t="t" r="r" b="b"/>
            <a:pathLst>
              <a:path w="12043" h="4620" extrusionOk="0">
                <a:moveTo>
                  <a:pt x="8997" y="3603"/>
                </a:moveTo>
                <a:cubicBezTo>
                  <a:pt x="8997" y="3604"/>
                  <a:pt x="8996" y="3606"/>
                  <a:pt x="8996" y="3607"/>
                </a:cubicBezTo>
                <a:cubicBezTo>
                  <a:pt x="8996" y="3606"/>
                  <a:pt x="8997" y="3604"/>
                  <a:pt x="8997" y="3603"/>
                </a:cubicBezTo>
                <a:close/>
                <a:moveTo>
                  <a:pt x="6456" y="3682"/>
                </a:moveTo>
                <a:lnTo>
                  <a:pt x="6456" y="3682"/>
                </a:lnTo>
                <a:cubicBezTo>
                  <a:pt x="6456" y="3683"/>
                  <a:pt x="6456" y="3684"/>
                  <a:pt x="6456" y="3684"/>
                </a:cubicBezTo>
                <a:cubicBezTo>
                  <a:pt x="6456" y="3684"/>
                  <a:pt x="6456" y="3683"/>
                  <a:pt x="6456" y="3682"/>
                </a:cubicBezTo>
                <a:close/>
                <a:moveTo>
                  <a:pt x="2629" y="4234"/>
                </a:moveTo>
                <a:lnTo>
                  <a:pt x="2629" y="4234"/>
                </a:lnTo>
                <a:cubicBezTo>
                  <a:pt x="2629" y="4234"/>
                  <a:pt x="2629" y="4234"/>
                  <a:pt x="2629" y="4234"/>
                </a:cubicBezTo>
                <a:cubicBezTo>
                  <a:pt x="2629" y="4234"/>
                  <a:pt x="2629" y="4234"/>
                  <a:pt x="2629" y="4234"/>
                </a:cubicBezTo>
                <a:close/>
                <a:moveTo>
                  <a:pt x="12042" y="0"/>
                </a:moveTo>
                <a:lnTo>
                  <a:pt x="0" y="66"/>
                </a:lnTo>
                <a:lnTo>
                  <a:pt x="55" y="3420"/>
                </a:lnTo>
                <a:cubicBezTo>
                  <a:pt x="55" y="3429"/>
                  <a:pt x="200" y="3540"/>
                  <a:pt x="261" y="3540"/>
                </a:cubicBezTo>
                <a:cubicBezTo>
                  <a:pt x="275" y="3540"/>
                  <a:pt x="284" y="3534"/>
                  <a:pt x="286" y="3519"/>
                </a:cubicBezTo>
                <a:cubicBezTo>
                  <a:pt x="286" y="3545"/>
                  <a:pt x="408" y="3720"/>
                  <a:pt x="471" y="3720"/>
                </a:cubicBezTo>
                <a:cubicBezTo>
                  <a:pt x="489" y="3720"/>
                  <a:pt x="501" y="3707"/>
                  <a:pt x="506" y="3673"/>
                </a:cubicBezTo>
                <a:cubicBezTo>
                  <a:pt x="512" y="3646"/>
                  <a:pt x="589" y="3632"/>
                  <a:pt x="664" y="3632"/>
                </a:cubicBezTo>
                <a:cubicBezTo>
                  <a:pt x="740" y="3632"/>
                  <a:pt x="814" y="3646"/>
                  <a:pt x="814" y="3673"/>
                </a:cubicBezTo>
                <a:cubicBezTo>
                  <a:pt x="814" y="3660"/>
                  <a:pt x="829" y="3655"/>
                  <a:pt x="851" y="3655"/>
                </a:cubicBezTo>
                <a:cubicBezTo>
                  <a:pt x="923" y="3655"/>
                  <a:pt x="1075" y="3714"/>
                  <a:pt x="1067" y="3772"/>
                </a:cubicBezTo>
                <a:cubicBezTo>
                  <a:pt x="1034" y="3926"/>
                  <a:pt x="1276" y="3893"/>
                  <a:pt x="1265" y="3970"/>
                </a:cubicBezTo>
                <a:cubicBezTo>
                  <a:pt x="1265" y="3992"/>
                  <a:pt x="1507" y="4080"/>
                  <a:pt x="1507" y="4113"/>
                </a:cubicBezTo>
                <a:cubicBezTo>
                  <a:pt x="1509" y="4096"/>
                  <a:pt x="1519" y="4089"/>
                  <a:pt x="1534" y="4089"/>
                </a:cubicBezTo>
                <a:cubicBezTo>
                  <a:pt x="1585" y="4089"/>
                  <a:pt x="1694" y="4165"/>
                  <a:pt x="1753" y="4165"/>
                </a:cubicBezTo>
                <a:cubicBezTo>
                  <a:pt x="1775" y="4165"/>
                  <a:pt x="1790" y="4154"/>
                  <a:pt x="1793" y="4124"/>
                </a:cubicBezTo>
                <a:cubicBezTo>
                  <a:pt x="1793" y="4130"/>
                  <a:pt x="1816" y="4133"/>
                  <a:pt x="1850" y="4133"/>
                </a:cubicBezTo>
                <a:cubicBezTo>
                  <a:pt x="1936" y="4133"/>
                  <a:pt x="2093" y="4115"/>
                  <a:pt x="2101" y="4091"/>
                </a:cubicBezTo>
                <a:cubicBezTo>
                  <a:pt x="2101" y="4091"/>
                  <a:pt x="2257" y="4340"/>
                  <a:pt x="2292" y="4340"/>
                </a:cubicBezTo>
                <a:cubicBezTo>
                  <a:pt x="2295" y="4340"/>
                  <a:pt x="2298" y="4338"/>
                  <a:pt x="2299" y="4334"/>
                </a:cubicBezTo>
                <a:lnTo>
                  <a:pt x="2299" y="4334"/>
                </a:lnTo>
                <a:cubicBezTo>
                  <a:pt x="2298" y="4337"/>
                  <a:pt x="2300" y="4338"/>
                  <a:pt x="2303" y="4338"/>
                </a:cubicBezTo>
                <a:cubicBezTo>
                  <a:pt x="2334" y="4338"/>
                  <a:pt x="2534" y="4202"/>
                  <a:pt x="2605" y="4202"/>
                </a:cubicBezTo>
                <a:cubicBezTo>
                  <a:pt x="2623" y="4202"/>
                  <a:pt x="2633" y="4211"/>
                  <a:pt x="2629" y="4234"/>
                </a:cubicBezTo>
                <a:lnTo>
                  <a:pt x="2629" y="4234"/>
                </a:lnTo>
                <a:cubicBezTo>
                  <a:pt x="2629" y="4234"/>
                  <a:pt x="2629" y="4233"/>
                  <a:pt x="2630" y="4233"/>
                </a:cubicBezTo>
                <a:cubicBezTo>
                  <a:pt x="2651" y="4233"/>
                  <a:pt x="2859" y="4323"/>
                  <a:pt x="2880" y="4323"/>
                </a:cubicBezTo>
                <a:cubicBezTo>
                  <a:pt x="2881" y="4323"/>
                  <a:pt x="2882" y="4323"/>
                  <a:pt x="2882" y="4322"/>
                </a:cubicBezTo>
                <a:cubicBezTo>
                  <a:pt x="2887" y="4299"/>
                  <a:pt x="2910" y="4289"/>
                  <a:pt x="2940" y="4289"/>
                </a:cubicBezTo>
                <a:cubicBezTo>
                  <a:pt x="3020" y="4289"/>
                  <a:pt x="3154" y="4359"/>
                  <a:pt x="3146" y="4399"/>
                </a:cubicBezTo>
                <a:cubicBezTo>
                  <a:pt x="3146" y="4399"/>
                  <a:pt x="3341" y="4557"/>
                  <a:pt x="3381" y="4557"/>
                </a:cubicBezTo>
                <a:cubicBezTo>
                  <a:pt x="3384" y="4557"/>
                  <a:pt x="3387" y="4556"/>
                  <a:pt x="3387" y="4553"/>
                </a:cubicBezTo>
                <a:cubicBezTo>
                  <a:pt x="3387" y="4557"/>
                  <a:pt x="3391" y="4558"/>
                  <a:pt x="3398" y="4558"/>
                </a:cubicBezTo>
                <a:cubicBezTo>
                  <a:pt x="3450" y="4558"/>
                  <a:pt x="3674" y="4465"/>
                  <a:pt x="3694" y="4465"/>
                </a:cubicBezTo>
                <a:cubicBezTo>
                  <a:pt x="3695" y="4465"/>
                  <a:pt x="3695" y="4465"/>
                  <a:pt x="3695" y="4465"/>
                </a:cubicBezTo>
                <a:cubicBezTo>
                  <a:pt x="3698" y="4436"/>
                  <a:pt x="3719" y="4424"/>
                  <a:pt x="3748" y="4424"/>
                </a:cubicBezTo>
                <a:cubicBezTo>
                  <a:pt x="3828" y="4424"/>
                  <a:pt x="3967" y="4510"/>
                  <a:pt x="3959" y="4542"/>
                </a:cubicBezTo>
                <a:cubicBezTo>
                  <a:pt x="3953" y="4568"/>
                  <a:pt x="3975" y="4575"/>
                  <a:pt x="4010" y="4575"/>
                </a:cubicBezTo>
                <a:cubicBezTo>
                  <a:pt x="4051" y="4575"/>
                  <a:pt x="4110" y="4565"/>
                  <a:pt x="4157" y="4565"/>
                </a:cubicBezTo>
                <a:cubicBezTo>
                  <a:pt x="4206" y="4565"/>
                  <a:pt x="4242" y="4575"/>
                  <a:pt x="4234" y="4619"/>
                </a:cubicBezTo>
                <a:lnTo>
                  <a:pt x="4234" y="4619"/>
                </a:lnTo>
                <a:cubicBezTo>
                  <a:pt x="4238" y="4601"/>
                  <a:pt x="4259" y="4596"/>
                  <a:pt x="4288" y="4596"/>
                </a:cubicBezTo>
                <a:cubicBezTo>
                  <a:pt x="4327" y="4596"/>
                  <a:pt x="4381" y="4605"/>
                  <a:pt x="4428" y="4605"/>
                </a:cubicBezTo>
                <a:cubicBezTo>
                  <a:pt x="4480" y="4605"/>
                  <a:pt x="4523" y="4595"/>
                  <a:pt x="4531" y="4553"/>
                </a:cubicBezTo>
                <a:cubicBezTo>
                  <a:pt x="4553" y="4476"/>
                  <a:pt x="4795" y="4410"/>
                  <a:pt x="4795" y="4399"/>
                </a:cubicBezTo>
                <a:cubicBezTo>
                  <a:pt x="4800" y="4367"/>
                  <a:pt x="4853" y="4362"/>
                  <a:pt x="4914" y="4362"/>
                </a:cubicBezTo>
                <a:cubicBezTo>
                  <a:pt x="4942" y="4362"/>
                  <a:pt x="4972" y="4363"/>
                  <a:pt x="5000" y="4363"/>
                </a:cubicBezTo>
                <a:cubicBezTo>
                  <a:pt x="5053" y="4363"/>
                  <a:pt x="5096" y="4359"/>
                  <a:pt x="5103" y="4335"/>
                </a:cubicBezTo>
                <a:lnTo>
                  <a:pt x="5103" y="4335"/>
                </a:lnTo>
                <a:cubicBezTo>
                  <a:pt x="5100" y="4348"/>
                  <a:pt x="5102" y="4354"/>
                  <a:pt x="5107" y="4354"/>
                </a:cubicBezTo>
                <a:cubicBezTo>
                  <a:pt x="5138" y="4354"/>
                  <a:pt x="5292" y="4137"/>
                  <a:pt x="5301" y="4080"/>
                </a:cubicBezTo>
                <a:cubicBezTo>
                  <a:pt x="5301" y="4080"/>
                  <a:pt x="5302" y="4080"/>
                  <a:pt x="5303" y="4080"/>
                </a:cubicBezTo>
                <a:cubicBezTo>
                  <a:pt x="5326" y="4080"/>
                  <a:pt x="5539" y="4150"/>
                  <a:pt x="5627" y="4150"/>
                </a:cubicBezTo>
                <a:cubicBezTo>
                  <a:pt x="5648" y="4150"/>
                  <a:pt x="5662" y="4146"/>
                  <a:pt x="5664" y="4135"/>
                </a:cubicBezTo>
                <a:lnTo>
                  <a:pt x="5664" y="4135"/>
                </a:lnTo>
                <a:cubicBezTo>
                  <a:pt x="5655" y="4180"/>
                  <a:pt x="5660" y="4198"/>
                  <a:pt x="5673" y="4198"/>
                </a:cubicBezTo>
                <a:cubicBezTo>
                  <a:pt x="5723" y="4198"/>
                  <a:pt x="5889" y="3957"/>
                  <a:pt x="5905" y="3957"/>
                </a:cubicBezTo>
                <a:cubicBezTo>
                  <a:pt x="5905" y="3957"/>
                  <a:pt x="5906" y="3958"/>
                  <a:pt x="5906" y="3959"/>
                </a:cubicBezTo>
                <a:cubicBezTo>
                  <a:pt x="5903" y="3974"/>
                  <a:pt x="5905" y="3981"/>
                  <a:pt x="5910" y="3981"/>
                </a:cubicBezTo>
                <a:cubicBezTo>
                  <a:pt x="5944" y="3981"/>
                  <a:pt x="6114" y="3733"/>
                  <a:pt x="6144" y="3733"/>
                </a:cubicBezTo>
                <a:cubicBezTo>
                  <a:pt x="6149" y="3733"/>
                  <a:pt x="6150" y="3738"/>
                  <a:pt x="6148" y="3750"/>
                </a:cubicBezTo>
                <a:cubicBezTo>
                  <a:pt x="6146" y="3768"/>
                  <a:pt x="6155" y="3775"/>
                  <a:pt x="6171" y="3775"/>
                </a:cubicBezTo>
                <a:cubicBezTo>
                  <a:pt x="6234" y="3775"/>
                  <a:pt x="6399" y="3672"/>
                  <a:pt x="6444" y="3672"/>
                </a:cubicBezTo>
                <a:cubicBezTo>
                  <a:pt x="6452" y="3672"/>
                  <a:pt x="6456" y="3675"/>
                  <a:pt x="6456" y="3682"/>
                </a:cubicBezTo>
                <a:lnTo>
                  <a:pt x="6456" y="3682"/>
                </a:lnTo>
                <a:cubicBezTo>
                  <a:pt x="6457" y="3680"/>
                  <a:pt x="6458" y="3679"/>
                  <a:pt x="6461" y="3679"/>
                </a:cubicBezTo>
                <a:cubicBezTo>
                  <a:pt x="6494" y="3679"/>
                  <a:pt x="6662" y="3825"/>
                  <a:pt x="6708" y="3825"/>
                </a:cubicBezTo>
                <a:cubicBezTo>
                  <a:pt x="6714" y="3825"/>
                  <a:pt x="6718" y="3822"/>
                  <a:pt x="6720" y="3816"/>
                </a:cubicBezTo>
                <a:cubicBezTo>
                  <a:pt x="6720" y="3750"/>
                  <a:pt x="6973" y="3783"/>
                  <a:pt x="6995" y="3695"/>
                </a:cubicBezTo>
                <a:lnTo>
                  <a:pt x="6995" y="3695"/>
                </a:lnTo>
                <a:cubicBezTo>
                  <a:pt x="6989" y="3724"/>
                  <a:pt x="7002" y="3734"/>
                  <a:pt x="7024" y="3734"/>
                </a:cubicBezTo>
                <a:cubicBezTo>
                  <a:pt x="7077" y="3734"/>
                  <a:pt x="7181" y="3679"/>
                  <a:pt x="7227" y="3679"/>
                </a:cubicBezTo>
                <a:cubicBezTo>
                  <a:pt x="7243" y="3679"/>
                  <a:pt x="7252" y="3686"/>
                  <a:pt x="7247" y="3706"/>
                </a:cubicBezTo>
                <a:cubicBezTo>
                  <a:pt x="7247" y="3707"/>
                  <a:pt x="7248" y="3707"/>
                  <a:pt x="7249" y="3707"/>
                </a:cubicBezTo>
                <a:cubicBezTo>
                  <a:pt x="7266" y="3707"/>
                  <a:pt x="7382" y="3665"/>
                  <a:pt x="7454" y="3665"/>
                </a:cubicBezTo>
                <a:cubicBezTo>
                  <a:pt x="7490" y="3665"/>
                  <a:pt x="7515" y="3675"/>
                  <a:pt x="7511" y="3706"/>
                </a:cubicBezTo>
                <a:cubicBezTo>
                  <a:pt x="7491" y="3798"/>
                  <a:pt x="7697" y="3918"/>
                  <a:pt x="7727" y="3918"/>
                </a:cubicBezTo>
                <a:cubicBezTo>
                  <a:pt x="7730" y="3918"/>
                  <a:pt x="7731" y="3917"/>
                  <a:pt x="7731" y="3915"/>
                </a:cubicBezTo>
                <a:cubicBezTo>
                  <a:pt x="7731" y="3906"/>
                  <a:pt x="7934" y="3832"/>
                  <a:pt x="7991" y="3832"/>
                </a:cubicBezTo>
                <a:cubicBezTo>
                  <a:pt x="8001" y="3832"/>
                  <a:pt x="8006" y="3834"/>
                  <a:pt x="8006" y="3838"/>
                </a:cubicBezTo>
                <a:cubicBezTo>
                  <a:pt x="8013" y="3778"/>
                  <a:pt x="8114" y="3734"/>
                  <a:pt x="8187" y="3734"/>
                </a:cubicBezTo>
                <a:cubicBezTo>
                  <a:pt x="8233" y="3734"/>
                  <a:pt x="8268" y="3752"/>
                  <a:pt x="8259" y="3794"/>
                </a:cubicBezTo>
                <a:cubicBezTo>
                  <a:pt x="8347" y="3783"/>
                  <a:pt x="8424" y="3739"/>
                  <a:pt x="8501" y="3684"/>
                </a:cubicBezTo>
                <a:cubicBezTo>
                  <a:pt x="8501" y="3684"/>
                  <a:pt x="8653" y="3815"/>
                  <a:pt x="8727" y="3815"/>
                </a:cubicBezTo>
                <a:cubicBezTo>
                  <a:pt x="8746" y="3815"/>
                  <a:pt x="8760" y="3806"/>
                  <a:pt x="8765" y="3783"/>
                </a:cubicBezTo>
                <a:lnTo>
                  <a:pt x="8765" y="3783"/>
                </a:lnTo>
                <a:cubicBezTo>
                  <a:pt x="8764" y="3788"/>
                  <a:pt x="8765" y="3790"/>
                  <a:pt x="8767" y="3790"/>
                </a:cubicBezTo>
                <a:cubicBezTo>
                  <a:pt x="8790" y="3790"/>
                  <a:pt x="8957" y="3589"/>
                  <a:pt x="8991" y="3589"/>
                </a:cubicBezTo>
                <a:cubicBezTo>
                  <a:pt x="8996" y="3589"/>
                  <a:pt x="8998" y="3593"/>
                  <a:pt x="8997" y="3603"/>
                </a:cubicBezTo>
                <a:lnTo>
                  <a:pt x="8997" y="3603"/>
                </a:lnTo>
                <a:cubicBezTo>
                  <a:pt x="9000" y="3591"/>
                  <a:pt x="9007" y="3586"/>
                  <a:pt x="9018" y="3586"/>
                </a:cubicBezTo>
                <a:cubicBezTo>
                  <a:pt x="9073" y="3586"/>
                  <a:pt x="9212" y="3710"/>
                  <a:pt x="9235" y="3710"/>
                </a:cubicBezTo>
                <a:cubicBezTo>
                  <a:pt x="9237" y="3710"/>
                  <a:pt x="9238" y="3709"/>
                  <a:pt x="9238" y="3706"/>
                </a:cubicBezTo>
                <a:cubicBezTo>
                  <a:pt x="9238" y="3713"/>
                  <a:pt x="9246" y="3716"/>
                  <a:pt x="9259" y="3716"/>
                </a:cubicBezTo>
                <a:cubicBezTo>
                  <a:pt x="9332" y="3716"/>
                  <a:pt x="9568" y="3629"/>
                  <a:pt x="9568" y="3629"/>
                </a:cubicBezTo>
                <a:cubicBezTo>
                  <a:pt x="9568" y="3627"/>
                  <a:pt x="9569" y="3626"/>
                  <a:pt x="9570" y="3626"/>
                </a:cubicBezTo>
                <a:cubicBezTo>
                  <a:pt x="9594" y="3626"/>
                  <a:pt x="9788" y="3849"/>
                  <a:pt x="9788" y="3849"/>
                </a:cubicBezTo>
                <a:cubicBezTo>
                  <a:pt x="9788" y="3856"/>
                  <a:pt x="9911" y="3876"/>
                  <a:pt x="10004" y="3876"/>
                </a:cubicBezTo>
                <a:cubicBezTo>
                  <a:pt x="10058" y="3876"/>
                  <a:pt x="10103" y="3870"/>
                  <a:pt x="10107" y="3849"/>
                </a:cubicBezTo>
                <a:cubicBezTo>
                  <a:pt x="10108" y="3840"/>
                  <a:pt x="10112" y="3836"/>
                  <a:pt x="10119" y="3836"/>
                </a:cubicBezTo>
                <a:cubicBezTo>
                  <a:pt x="10166" y="3836"/>
                  <a:pt x="10327" y="4049"/>
                  <a:pt x="10327" y="4058"/>
                </a:cubicBezTo>
                <a:cubicBezTo>
                  <a:pt x="10323" y="4077"/>
                  <a:pt x="10346" y="4084"/>
                  <a:pt x="10380" y="4084"/>
                </a:cubicBezTo>
                <a:cubicBezTo>
                  <a:pt x="10463" y="4084"/>
                  <a:pt x="10616" y="4041"/>
                  <a:pt x="10624" y="4025"/>
                </a:cubicBezTo>
                <a:cubicBezTo>
                  <a:pt x="10624" y="4023"/>
                  <a:pt x="10627" y="4021"/>
                  <a:pt x="10634" y="4021"/>
                </a:cubicBezTo>
                <a:cubicBezTo>
                  <a:pt x="10682" y="4021"/>
                  <a:pt x="10877" y="4082"/>
                  <a:pt x="10877" y="4091"/>
                </a:cubicBezTo>
                <a:cubicBezTo>
                  <a:pt x="10878" y="4083"/>
                  <a:pt x="10885" y="4080"/>
                  <a:pt x="10894" y="4080"/>
                </a:cubicBezTo>
                <a:cubicBezTo>
                  <a:pt x="10954" y="4080"/>
                  <a:pt x="11140" y="4203"/>
                  <a:pt x="11140" y="4212"/>
                </a:cubicBezTo>
                <a:cubicBezTo>
                  <a:pt x="11140" y="4208"/>
                  <a:pt x="11153" y="4206"/>
                  <a:pt x="11172" y="4206"/>
                </a:cubicBezTo>
                <a:cubicBezTo>
                  <a:pt x="11225" y="4206"/>
                  <a:pt x="11331" y="4219"/>
                  <a:pt x="11384" y="4219"/>
                </a:cubicBezTo>
                <a:cubicBezTo>
                  <a:pt x="11403" y="4219"/>
                  <a:pt x="11415" y="4217"/>
                  <a:pt x="11415" y="4212"/>
                </a:cubicBezTo>
                <a:cubicBezTo>
                  <a:pt x="11422" y="4145"/>
                  <a:pt x="11522" y="4135"/>
                  <a:pt x="11600" y="4135"/>
                </a:cubicBezTo>
                <a:cubicBezTo>
                  <a:pt x="11633" y="4135"/>
                  <a:pt x="11661" y="4137"/>
                  <a:pt x="11677" y="4137"/>
                </a:cubicBezTo>
                <a:cubicBezTo>
                  <a:pt x="11686" y="4137"/>
                  <a:pt x="11690" y="4137"/>
                  <a:pt x="11690" y="4135"/>
                </a:cubicBezTo>
                <a:cubicBezTo>
                  <a:pt x="11690" y="4140"/>
                  <a:pt x="11749" y="4150"/>
                  <a:pt x="11812" y="4150"/>
                </a:cubicBezTo>
                <a:cubicBezTo>
                  <a:pt x="11883" y="4150"/>
                  <a:pt x="11959" y="4138"/>
                  <a:pt x="11965" y="4091"/>
                </a:cubicBezTo>
                <a:lnTo>
                  <a:pt x="12042" y="0"/>
                </a:lnTo>
                <a:close/>
                <a:moveTo>
                  <a:pt x="4234" y="4619"/>
                </a:moveTo>
                <a:cubicBezTo>
                  <a:pt x="4234" y="4619"/>
                  <a:pt x="4234" y="4619"/>
                  <a:pt x="4234" y="4619"/>
                </a:cubicBezTo>
                <a:cubicBezTo>
                  <a:pt x="4234" y="4619"/>
                  <a:pt x="4234" y="4619"/>
                  <a:pt x="4234" y="461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9" name="Google Shape;89;p8"/>
          <p:cNvGrpSpPr/>
          <p:nvPr/>
        </p:nvGrpSpPr>
        <p:grpSpPr>
          <a:xfrm flipH="1">
            <a:off x="2099749" y="559868"/>
            <a:ext cx="8836701" cy="4023764"/>
            <a:chOff x="-15325" y="322765"/>
            <a:chExt cx="8836701" cy="4519560"/>
          </a:xfrm>
        </p:grpSpPr>
        <p:sp>
          <p:nvSpPr>
            <p:cNvPr id="90" name="Google Shape;90;p8"/>
            <p:cNvSpPr/>
            <p:nvPr/>
          </p:nvSpPr>
          <p:spPr>
            <a:xfrm>
              <a:off x="2232339" y="322765"/>
              <a:ext cx="6589037" cy="4497920"/>
            </a:xfrm>
            <a:custGeom>
              <a:avLst/>
              <a:gdLst/>
              <a:ahLst/>
              <a:cxnLst/>
              <a:rect l="l" t="t" r="r" b="b"/>
              <a:pathLst>
                <a:path w="29166" h="11504" extrusionOk="0">
                  <a:moveTo>
                    <a:pt x="27956" y="1"/>
                  </a:moveTo>
                  <a:lnTo>
                    <a:pt x="67" y="133"/>
                  </a:lnTo>
                  <a:lnTo>
                    <a:pt x="67" y="738"/>
                  </a:lnTo>
                  <a:lnTo>
                    <a:pt x="441" y="738"/>
                  </a:lnTo>
                  <a:cubicBezTo>
                    <a:pt x="492" y="636"/>
                    <a:pt x="599" y="571"/>
                    <a:pt x="711" y="571"/>
                  </a:cubicBezTo>
                  <a:cubicBezTo>
                    <a:pt x="720" y="571"/>
                    <a:pt x="729" y="572"/>
                    <a:pt x="738" y="573"/>
                  </a:cubicBezTo>
                  <a:cubicBezTo>
                    <a:pt x="991" y="573"/>
                    <a:pt x="1156" y="859"/>
                    <a:pt x="1013" y="1078"/>
                  </a:cubicBezTo>
                  <a:cubicBezTo>
                    <a:pt x="950" y="1187"/>
                    <a:pt x="842" y="1240"/>
                    <a:pt x="734" y="1240"/>
                  </a:cubicBezTo>
                  <a:cubicBezTo>
                    <a:pt x="613" y="1240"/>
                    <a:pt x="493" y="1173"/>
                    <a:pt x="441" y="1045"/>
                  </a:cubicBezTo>
                  <a:lnTo>
                    <a:pt x="67" y="1045"/>
                  </a:lnTo>
                  <a:lnTo>
                    <a:pt x="100" y="1430"/>
                  </a:lnTo>
                  <a:lnTo>
                    <a:pt x="56" y="2156"/>
                  </a:lnTo>
                  <a:lnTo>
                    <a:pt x="430" y="2178"/>
                  </a:lnTo>
                  <a:cubicBezTo>
                    <a:pt x="485" y="2068"/>
                    <a:pt x="606" y="1991"/>
                    <a:pt x="727" y="1991"/>
                  </a:cubicBezTo>
                  <a:cubicBezTo>
                    <a:pt x="914" y="2002"/>
                    <a:pt x="1057" y="2156"/>
                    <a:pt x="1057" y="2332"/>
                  </a:cubicBezTo>
                  <a:cubicBezTo>
                    <a:pt x="1057" y="2512"/>
                    <a:pt x="914" y="2652"/>
                    <a:pt x="746" y="2652"/>
                  </a:cubicBezTo>
                  <a:cubicBezTo>
                    <a:pt x="739" y="2652"/>
                    <a:pt x="733" y="2651"/>
                    <a:pt x="727" y="2651"/>
                  </a:cubicBezTo>
                  <a:cubicBezTo>
                    <a:pt x="711" y="2654"/>
                    <a:pt x="695" y="2655"/>
                    <a:pt x="680" y="2655"/>
                  </a:cubicBezTo>
                  <a:cubicBezTo>
                    <a:pt x="576" y="2655"/>
                    <a:pt x="478" y="2593"/>
                    <a:pt x="430" y="2497"/>
                  </a:cubicBezTo>
                  <a:lnTo>
                    <a:pt x="56" y="2464"/>
                  </a:lnTo>
                  <a:lnTo>
                    <a:pt x="56" y="3564"/>
                  </a:lnTo>
                  <a:lnTo>
                    <a:pt x="430" y="3575"/>
                  </a:lnTo>
                  <a:cubicBezTo>
                    <a:pt x="481" y="3473"/>
                    <a:pt x="588" y="3409"/>
                    <a:pt x="700" y="3409"/>
                  </a:cubicBezTo>
                  <a:cubicBezTo>
                    <a:pt x="709" y="3409"/>
                    <a:pt x="718" y="3409"/>
                    <a:pt x="727" y="3410"/>
                  </a:cubicBezTo>
                  <a:cubicBezTo>
                    <a:pt x="733" y="3409"/>
                    <a:pt x="739" y="3409"/>
                    <a:pt x="746" y="3409"/>
                  </a:cubicBezTo>
                  <a:cubicBezTo>
                    <a:pt x="913" y="3409"/>
                    <a:pt x="1046" y="3548"/>
                    <a:pt x="1046" y="3718"/>
                  </a:cubicBezTo>
                  <a:cubicBezTo>
                    <a:pt x="1046" y="3905"/>
                    <a:pt x="903" y="4059"/>
                    <a:pt x="727" y="4070"/>
                  </a:cubicBezTo>
                  <a:cubicBezTo>
                    <a:pt x="595" y="4070"/>
                    <a:pt x="485" y="3993"/>
                    <a:pt x="430" y="3883"/>
                  </a:cubicBezTo>
                  <a:lnTo>
                    <a:pt x="56" y="3883"/>
                  </a:lnTo>
                  <a:lnTo>
                    <a:pt x="89" y="4213"/>
                  </a:lnTo>
                  <a:lnTo>
                    <a:pt x="89" y="5015"/>
                  </a:lnTo>
                  <a:lnTo>
                    <a:pt x="408" y="5015"/>
                  </a:lnTo>
                  <a:cubicBezTo>
                    <a:pt x="463" y="4905"/>
                    <a:pt x="584" y="4828"/>
                    <a:pt x="705" y="4828"/>
                  </a:cubicBezTo>
                  <a:cubicBezTo>
                    <a:pt x="715" y="4828"/>
                    <a:pt x="725" y="4827"/>
                    <a:pt x="735" y="4827"/>
                  </a:cubicBezTo>
                  <a:cubicBezTo>
                    <a:pt x="1167" y="4827"/>
                    <a:pt x="1167" y="5489"/>
                    <a:pt x="735" y="5489"/>
                  </a:cubicBezTo>
                  <a:cubicBezTo>
                    <a:pt x="725" y="5489"/>
                    <a:pt x="715" y="5489"/>
                    <a:pt x="705" y="5488"/>
                  </a:cubicBezTo>
                  <a:cubicBezTo>
                    <a:pt x="584" y="5488"/>
                    <a:pt x="474" y="5422"/>
                    <a:pt x="419" y="5301"/>
                  </a:cubicBezTo>
                  <a:lnTo>
                    <a:pt x="67" y="5323"/>
                  </a:lnTo>
                  <a:cubicBezTo>
                    <a:pt x="67" y="5323"/>
                    <a:pt x="34" y="6258"/>
                    <a:pt x="34" y="6346"/>
                  </a:cubicBezTo>
                  <a:cubicBezTo>
                    <a:pt x="45" y="6423"/>
                    <a:pt x="188" y="6434"/>
                    <a:pt x="188" y="6434"/>
                  </a:cubicBezTo>
                  <a:lnTo>
                    <a:pt x="408" y="6434"/>
                  </a:lnTo>
                  <a:cubicBezTo>
                    <a:pt x="466" y="6295"/>
                    <a:pt x="585" y="6232"/>
                    <a:pt x="704" y="6232"/>
                  </a:cubicBezTo>
                  <a:cubicBezTo>
                    <a:pt x="876" y="6232"/>
                    <a:pt x="1048" y="6362"/>
                    <a:pt x="1035" y="6577"/>
                  </a:cubicBezTo>
                  <a:cubicBezTo>
                    <a:pt x="1035" y="6764"/>
                    <a:pt x="881" y="6907"/>
                    <a:pt x="705" y="6907"/>
                  </a:cubicBezTo>
                  <a:cubicBezTo>
                    <a:pt x="573" y="6907"/>
                    <a:pt x="463" y="6830"/>
                    <a:pt x="408" y="6720"/>
                  </a:cubicBezTo>
                  <a:lnTo>
                    <a:pt x="34" y="6720"/>
                  </a:lnTo>
                  <a:lnTo>
                    <a:pt x="56" y="7259"/>
                  </a:lnTo>
                  <a:lnTo>
                    <a:pt x="34" y="7820"/>
                  </a:lnTo>
                  <a:lnTo>
                    <a:pt x="408" y="7853"/>
                  </a:lnTo>
                  <a:cubicBezTo>
                    <a:pt x="470" y="7729"/>
                    <a:pt x="583" y="7672"/>
                    <a:pt x="697" y="7672"/>
                  </a:cubicBezTo>
                  <a:cubicBezTo>
                    <a:pt x="866" y="7672"/>
                    <a:pt x="1035" y="7796"/>
                    <a:pt x="1035" y="8007"/>
                  </a:cubicBezTo>
                  <a:cubicBezTo>
                    <a:pt x="1035" y="8183"/>
                    <a:pt x="892" y="8326"/>
                    <a:pt x="716" y="8326"/>
                  </a:cubicBezTo>
                  <a:cubicBezTo>
                    <a:pt x="584" y="8326"/>
                    <a:pt x="463" y="8260"/>
                    <a:pt x="408" y="8139"/>
                  </a:cubicBezTo>
                  <a:lnTo>
                    <a:pt x="12" y="8139"/>
                  </a:lnTo>
                  <a:lnTo>
                    <a:pt x="12" y="8611"/>
                  </a:lnTo>
                  <a:lnTo>
                    <a:pt x="12" y="9216"/>
                  </a:lnTo>
                  <a:lnTo>
                    <a:pt x="386" y="9216"/>
                  </a:lnTo>
                  <a:cubicBezTo>
                    <a:pt x="447" y="9125"/>
                    <a:pt x="546" y="9061"/>
                    <a:pt x="656" y="9061"/>
                  </a:cubicBezTo>
                  <a:cubicBezTo>
                    <a:pt x="665" y="9061"/>
                    <a:pt x="674" y="9062"/>
                    <a:pt x="683" y="9062"/>
                  </a:cubicBezTo>
                  <a:cubicBezTo>
                    <a:pt x="693" y="9062"/>
                    <a:pt x="703" y="9061"/>
                    <a:pt x="713" y="9061"/>
                  </a:cubicBezTo>
                  <a:cubicBezTo>
                    <a:pt x="1145" y="9061"/>
                    <a:pt x="1145" y="9723"/>
                    <a:pt x="713" y="9723"/>
                  </a:cubicBezTo>
                  <a:cubicBezTo>
                    <a:pt x="703" y="9723"/>
                    <a:pt x="693" y="9723"/>
                    <a:pt x="683" y="9722"/>
                  </a:cubicBezTo>
                  <a:cubicBezTo>
                    <a:pt x="562" y="9722"/>
                    <a:pt x="441" y="9645"/>
                    <a:pt x="386" y="9535"/>
                  </a:cubicBezTo>
                  <a:lnTo>
                    <a:pt x="12" y="9535"/>
                  </a:lnTo>
                  <a:lnTo>
                    <a:pt x="45" y="9920"/>
                  </a:lnTo>
                  <a:lnTo>
                    <a:pt x="12" y="10646"/>
                  </a:lnTo>
                  <a:lnTo>
                    <a:pt x="375" y="10668"/>
                  </a:lnTo>
                  <a:cubicBezTo>
                    <a:pt x="430" y="10558"/>
                    <a:pt x="551" y="10481"/>
                    <a:pt x="672" y="10481"/>
                  </a:cubicBezTo>
                  <a:cubicBezTo>
                    <a:pt x="859" y="10492"/>
                    <a:pt x="1002" y="10635"/>
                    <a:pt x="1002" y="10822"/>
                  </a:cubicBezTo>
                  <a:cubicBezTo>
                    <a:pt x="1002" y="11002"/>
                    <a:pt x="859" y="11141"/>
                    <a:pt x="691" y="11141"/>
                  </a:cubicBezTo>
                  <a:cubicBezTo>
                    <a:pt x="684" y="11141"/>
                    <a:pt x="678" y="11141"/>
                    <a:pt x="672" y="11141"/>
                  </a:cubicBezTo>
                  <a:cubicBezTo>
                    <a:pt x="661" y="11142"/>
                    <a:pt x="651" y="11142"/>
                    <a:pt x="641" y="11142"/>
                  </a:cubicBezTo>
                  <a:cubicBezTo>
                    <a:pt x="531" y="11142"/>
                    <a:pt x="425" y="11088"/>
                    <a:pt x="375" y="10987"/>
                  </a:cubicBezTo>
                  <a:lnTo>
                    <a:pt x="1" y="10954"/>
                  </a:lnTo>
                  <a:lnTo>
                    <a:pt x="1" y="11504"/>
                  </a:lnTo>
                  <a:lnTo>
                    <a:pt x="27560" y="11361"/>
                  </a:lnTo>
                  <a:cubicBezTo>
                    <a:pt x="27571" y="11350"/>
                    <a:pt x="27571" y="11328"/>
                    <a:pt x="27582" y="11317"/>
                  </a:cubicBezTo>
                  <a:cubicBezTo>
                    <a:pt x="27648" y="11196"/>
                    <a:pt x="27758" y="11229"/>
                    <a:pt x="27802" y="11130"/>
                  </a:cubicBezTo>
                  <a:cubicBezTo>
                    <a:pt x="27846" y="11009"/>
                    <a:pt x="27879" y="10877"/>
                    <a:pt x="27879" y="10734"/>
                  </a:cubicBezTo>
                  <a:cubicBezTo>
                    <a:pt x="27901" y="10580"/>
                    <a:pt x="27769" y="10580"/>
                    <a:pt x="27813" y="10448"/>
                  </a:cubicBezTo>
                  <a:cubicBezTo>
                    <a:pt x="27857" y="10305"/>
                    <a:pt x="27923" y="10294"/>
                    <a:pt x="27956" y="10074"/>
                  </a:cubicBezTo>
                  <a:cubicBezTo>
                    <a:pt x="27978" y="9854"/>
                    <a:pt x="28242" y="9667"/>
                    <a:pt x="28296" y="9546"/>
                  </a:cubicBezTo>
                  <a:cubicBezTo>
                    <a:pt x="28351" y="9414"/>
                    <a:pt x="28198" y="9238"/>
                    <a:pt x="28263" y="9128"/>
                  </a:cubicBezTo>
                  <a:cubicBezTo>
                    <a:pt x="28318" y="9018"/>
                    <a:pt x="28362" y="8897"/>
                    <a:pt x="28373" y="8776"/>
                  </a:cubicBezTo>
                  <a:cubicBezTo>
                    <a:pt x="28406" y="8655"/>
                    <a:pt x="28560" y="8556"/>
                    <a:pt x="28571" y="8293"/>
                  </a:cubicBezTo>
                  <a:cubicBezTo>
                    <a:pt x="28582" y="8029"/>
                    <a:pt x="28758" y="7798"/>
                    <a:pt x="28813" y="7556"/>
                  </a:cubicBezTo>
                  <a:cubicBezTo>
                    <a:pt x="28868" y="7325"/>
                    <a:pt x="28802" y="7281"/>
                    <a:pt x="28835" y="7215"/>
                  </a:cubicBezTo>
                  <a:cubicBezTo>
                    <a:pt x="28901" y="7061"/>
                    <a:pt x="28945" y="6896"/>
                    <a:pt x="28945" y="6731"/>
                  </a:cubicBezTo>
                  <a:cubicBezTo>
                    <a:pt x="28912" y="6588"/>
                    <a:pt x="28923" y="6434"/>
                    <a:pt x="28978" y="6302"/>
                  </a:cubicBezTo>
                  <a:cubicBezTo>
                    <a:pt x="29044" y="6137"/>
                    <a:pt x="29011" y="5873"/>
                    <a:pt x="29022" y="5675"/>
                  </a:cubicBezTo>
                  <a:cubicBezTo>
                    <a:pt x="29033" y="5488"/>
                    <a:pt x="29143" y="5422"/>
                    <a:pt x="29143" y="5279"/>
                  </a:cubicBezTo>
                  <a:cubicBezTo>
                    <a:pt x="29165" y="5114"/>
                    <a:pt x="29099" y="4960"/>
                    <a:pt x="28989" y="4850"/>
                  </a:cubicBezTo>
                  <a:cubicBezTo>
                    <a:pt x="28846" y="4740"/>
                    <a:pt x="28901" y="4620"/>
                    <a:pt x="28846" y="4290"/>
                  </a:cubicBezTo>
                  <a:cubicBezTo>
                    <a:pt x="28791" y="3960"/>
                    <a:pt x="28934" y="3828"/>
                    <a:pt x="28934" y="3828"/>
                  </a:cubicBezTo>
                  <a:cubicBezTo>
                    <a:pt x="28857" y="3520"/>
                    <a:pt x="28978" y="3531"/>
                    <a:pt x="28824" y="3366"/>
                  </a:cubicBezTo>
                  <a:cubicBezTo>
                    <a:pt x="28681" y="3212"/>
                    <a:pt x="28780" y="2948"/>
                    <a:pt x="28780" y="2948"/>
                  </a:cubicBezTo>
                  <a:cubicBezTo>
                    <a:pt x="28659" y="2288"/>
                    <a:pt x="28516" y="2717"/>
                    <a:pt x="28472" y="2222"/>
                  </a:cubicBezTo>
                  <a:cubicBezTo>
                    <a:pt x="28428" y="1716"/>
                    <a:pt x="28263" y="1914"/>
                    <a:pt x="28263" y="1639"/>
                  </a:cubicBezTo>
                  <a:cubicBezTo>
                    <a:pt x="28263" y="1496"/>
                    <a:pt x="28253" y="1353"/>
                    <a:pt x="28209" y="1221"/>
                  </a:cubicBezTo>
                  <a:cubicBezTo>
                    <a:pt x="28022" y="979"/>
                    <a:pt x="28044" y="1023"/>
                    <a:pt x="28011" y="782"/>
                  </a:cubicBezTo>
                  <a:cubicBezTo>
                    <a:pt x="27989" y="529"/>
                    <a:pt x="27934" y="727"/>
                    <a:pt x="27868" y="419"/>
                  </a:cubicBezTo>
                  <a:cubicBezTo>
                    <a:pt x="27802" y="100"/>
                    <a:pt x="27956" y="1"/>
                    <a:pt x="27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-15325" y="337125"/>
              <a:ext cx="7370750" cy="4505200"/>
            </a:xfrm>
            <a:custGeom>
              <a:avLst/>
              <a:gdLst/>
              <a:ahLst/>
              <a:cxnLst/>
              <a:rect l="l" t="t" r="r" b="b"/>
              <a:pathLst>
                <a:path w="294830" h="180208" extrusionOk="0">
                  <a:moveTo>
                    <a:pt x="90936" y="179339"/>
                  </a:moveTo>
                  <a:lnTo>
                    <a:pt x="0" y="180208"/>
                  </a:lnTo>
                  <a:lnTo>
                    <a:pt x="456" y="1621"/>
                  </a:lnTo>
                  <a:lnTo>
                    <a:pt x="294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</p:sp>
        <p:sp>
          <p:nvSpPr>
            <p:cNvPr id="92" name="Google Shape;92;p8"/>
            <p:cNvSpPr/>
            <p:nvPr/>
          </p:nvSpPr>
          <p:spPr>
            <a:xfrm>
              <a:off x="1241775" y="331600"/>
              <a:ext cx="6319300" cy="4489250"/>
            </a:xfrm>
            <a:custGeom>
              <a:avLst/>
              <a:gdLst/>
              <a:ahLst/>
              <a:cxnLst/>
              <a:rect l="l" t="t" r="r" b="b"/>
              <a:pathLst>
                <a:path w="252772" h="179570" extrusionOk="0">
                  <a:moveTo>
                    <a:pt x="39769" y="179570"/>
                  </a:moveTo>
                  <a:lnTo>
                    <a:pt x="49291" y="179445"/>
                  </a:lnTo>
                  <a:lnTo>
                    <a:pt x="252772" y="0"/>
                  </a:lnTo>
                  <a:lnTo>
                    <a:pt x="203789" y="452"/>
                  </a:lnTo>
                  <a:lnTo>
                    <a:pt x="189653" y="21167"/>
                  </a:lnTo>
                  <a:lnTo>
                    <a:pt x="0" y="12954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3110150" y="1067075"/>
            <a:ext cx="5293200" cy="29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12000"/>
            </a:lvl1pPr>
            <a:lvl2pPr lvl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2pPr>
            <a:lvl3pPr lvl="2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3pPr>
            <a:lvl4pPr lvl="3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4pPr>
            <a:lvl5pPr lvl="4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5pPr>
            <a:lvl6pPr lvl="5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6pPr>
            <a:lvl7pPr lvl="6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7pPr>
            <a:lvl8pPr lvl="7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8pPr>
            <a:lvl9pPr lvl="8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700"/>
              <a:buNone/>
              <a:defRPr sz="87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23776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Google Shape;95;p9"/>
          <p:cNvGrpSpPr/>
          <p:nvPr/>
        </p:nvGrpSpPr>
        <p:grpSpPr>
          <a:xfrm>
            <a:off x="0" y="0"/>
            <a:ext cx="9144003" cy="5143501"/>
            <a:chOff x="0" y="0"/>
            <a:chExt cx="9144003" cy="5143501"/>
          </a:xfrm>
        </p:grpSpPr>
        <p:pic>
          <p:nvPicPr>
            <p:cNvPr id="96" name="Google Shape;96;p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7" name="Google Shape;97;p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18039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" name="Google Shape;98;p9"/>
          <p:cNvSpPr/>
          <p:nvPr/>
        </p:nvSpPr>
        <p:spPr>
          <a:xfrm flipH="1">
            <a:off x="4209667" y="753629"/>
            <a:ext cx="5934771" cy="3636242"/>
          </a:xfrm>
          <a:custGeom>
            <a:avLst/>
            <a:gdLst/>
            <a:ahLst/>
            <a:cxnLst/>
            <a:rect l="l" t="t" r="r" b="b"/>
            <a:pathLst>
              <a:path w="29166" h="11504" extrusionOk="0">
                <a:moveTo>
                  <a:pt x="27956" y="1"/>
                </a:moveTo>
                <a:lnTo>
                  <a:pt x="67" y="133"/>
                </a:lnTo>
                <a:lnTo>
                  <a:pt x="67" y="738"/>
                </a:lnTo>
                <a:lnTo>
                  <a:pt x="441" y="738"/>
                </a:lnTo>
                <a:cubicBezTo>
                  <a:pt x="492" y="636"/>
                  <a:pt x="599" y="571"/>
                  <a:pt x="711" y="571"/>
                </a:cubicBezTo>
                <a:cubicBezTo>
                  <a:pt x="720" y="571"/>
                  <a:pt x="729" y="572"/>
                  <a:pt x="738" y="573"/>
                </a:cubicBezTo>
                <a:cubicBezTo>
                  <a:pt x="991" y="573"/>
                  <a:pt x="1156" y="859"/>
                  <a:pt x="1013" y="1078"/>
                </a:cubicBezTo>
                <a:cubicBezTo>
                  <a:pt x="950" y="1187"/>
                  <a:pt x="842" y="1240"/>
                  <a:pt x="734" y="1240"/>
                </a:cubicBezTo>
                <a:cubicBezTo>
                  <a:pt x="613" y="1240"/>
                  <a:pt x="493" y="1173"/>
                  <a:pt x="441" y="1045"/>
                </a:cubicBezTo>
                <a:lnTo>
                  <a:pt x="67" y="1045"/>
                </a:lnTo>
                <a:lnTo>
                  <a:pt x="100" y="1430"/>
                </a:lnTo>
                <a:lnTo>
                  <a:pt x="56" y="2156"/>
                </a:lnTo>
                <a:lnTo>
                  <a:pt x="430" y="2178"/>
                </a:lnTo>
                <a:cubicBezTo>
                  <a:pt x="485" y="2068"/>
                  <a:pt x="606" y="1991"/>
                  <a:pt x="727" y="1991"/>
                </a:cubicBezTo>
                <a:cubicBezTo>
                  <a:pt x="914" y="2002"/>
                  <a:pt x="1057" y="2156"/>
                  <a:pt x="1057" y="2332"/>
                </a:cubicBezTo>
                <a:cubicBezTo>
                  <a:pt x="1057" y="2512"/>
                  <a:pt x="914" y="2652"/>
                  <a:pt x="746" y="2652"/>
                </a:cubicBezTo>
                <a:cubicBezTo>
                  <a:pt x="739" y="2652"/>
                  <a:pt x="733" y="2651"/>
                  <a:pt x="727" y="2651"/>
                </a:cubicBezTo>
                <a:cubicBezTo>
                  <a:pt x="711" y="2654"/>
                  <a:pt x="695" y="2655"/>
                  <a:pt x="680" y="2655"/>
                </a:cubicBezTo>
                <a:cubicBezTo>
                  <a:pt x="576" y="2655"/>
                  <a:pt x="478" y="2593"/>
                  <a:pt x="430" y="2497"/>
                </a:cubicBezTo>
                <a:lnTo>
                  <a:pt x="56" y="2464"/>
                </a:lnTo>
                <a:lnTo>
                  <a:pt x="56" y="3564"/>
                </a:lnTo>
                <a:lnTo>
                  <a:pt x="430" y="3575"/>
                </a:lnTo>
                <a:cubicBezTo>
                  <a:pt x="481" y="3473"/>
                  <a:pt x="588" y="3409"/>
                  <a:pt x="700" y="3409"/>
                </a:cubicBezTo>
                <a:cubicBezTo>
                  <a:pt x="709" y="3409"/>
                  <a:pt x="718" y="3409"/>
                  <a:pt x="727" y="3410"/>
                </a:cubicBezTo>
                <a:cubicBezTo>
                  <a:pt x="733" y="3409"/>
                  <a:pt x="739" y="3409"/>
                  <a:pt x="746" y="3409"/>
                </a:cubicBezTo>
                <a:cubicBezTo>
                  <a:pt x="913" y="3409"/>
                  <a:pt x="1046" y="3548"/>
                  <a:pt x="1046" y="3718"/>
                </a:cubicBezTo>
                <a:cubicBezTo>
                  <a:pt x="1046" y="3905"/>
                  <a:pt x="903" y="4059"/>
                  <a:pt x="727" y="4070"/>
                </a:cubicBezTo>
                <a:cubicBezTo>
                  <a:pt x="595" y="4070"/>
                  <a:pt x="485" y="3993"/>
                  <a:pt x="430" y="3883"/>
                </a:cubicBezTo>
                <a:lnTo>
                  <a:pt x="56" y="3883"/>
                </a:lnTo>
                <a:lnTo>
                  <a:pt x="89" y="4213"/>
                </a:lnTo>
                <a:lnTo>
                  <a:pt x="89" y="5015"/>
                </a:lnTo>
                <a:lnTo>
                  <a:pt x="408" y="5015"/>
                </a:lnTo>
                <a:cubicBezTo>
                  <a:pt x="463" y="4905"/>
                  <a:pt x="584" y="4828"/>
                  <a:pt x="705" y="4828"/>
                </a:cubicBezTo>
                <a:cubicBezTo>
                  <a:pt x="715" y="4828"/>
                  <a:pt x="725" y="4827"/>
                  <a:pt x="735" y="4827"/>
                </a:cubicBezTo>
                <a:cubicBezTo>
                  <a:pt x="1167" y="4827"/>
                  <a:pt x="1167" y="5489"/>
                  <a:pt x="735" y="5489"/>
                </a:cubicBezTo>
                <a:cubicBezTo>
                  <a:pt x="725" y="5489"/>
                  <a:pt x="715" y="5489"/>
                  <a:pt x="705" y="5488"/>
                </a:cubicBezTo>
                <a:cubicBezTo>
                  <a:pt x="584" y="5488"/>
                  <a:pt x="474" y="5422"/>
                  <a:pt x="419" y="5301"/>
                </a:cubicBezTo>
                <a:lnTo>
                  <a:pt x="67" y="5323"/>
                </a:lnTo>
                <a:cubicBezTo>
                  <a:pt x="67" y="5323"/>
                  <a:pt x="34" y="6258"/>
                  <a:pt x="34" y="6346"/>
                </a:cubicBezTo>
                <a:cubicBezTo>
                  <a:pt x="45" y="6423"/>
                  <a:pt x="188" y="6434"/>
                  <a:pt x="188" y="6434"/>
                </a:cubicBezTo>
                <a:lnTo>
                  <a:pt x="408" y="6434"/>
                </a:lnTo>
                <a:cubicBezTo>
                  <a:pt x="466" y="6295"/>
                  <a:pt x="585" y="6232"/>
                  <a:pt x="704" y="6232"/>
                </a:cubicBezTo>
                <a:cubicBezTo>
                  <a:pt x="876" y="6232"/>
                  <a:pt x="1048" y="6362"/>
                  <a:pt x="1035" y="6577"/>
                </a:cubicBezTo>
                <a:cubicBezTo>
                  <a:pt x="1035" y="6764"/>
                  <a:pt x="881" y="6907"/>
                  <a:pt x="705" y="6907"/>
                </a:cubicBezTo>
                <a:cubicBezTo>
                  <a:pt x="573" y="6907"/>
                  <a:pt x="463" y="6830"/>
                  <a:pt x="408" y="6720"/>
                </a:cubicBezTo>
                <a:lnTo>
                  <a:pt x="34" y="6720"/>
                </a:lnTo>
                <a:lnTo>
                  <a:pt x="56" y="7259"/>
                </a:lnTo>
                <a:lnTo>
                  <a:pt x="34" y="7820"/>
                </a:lnTo>
                <a:lnTo>
                  <a:pt x="408" y="7853"/>
                </a:lnTo>
                <a:cubicBezTo>
                  <a:pt x="470" y="7729"/>
                  <a:pt x="583" y="7672"/>
                  <a:pt x="697" y="7672"/>
                </a:cubicBezTo>
                <a:cubicBezTo>
                  <a:pt x="866" y="7672"/>
                  <a:pt x="1035" y="7796"/>
                  <a:pt x="1035" y="8007"/>
                </a:cubicBezTo>
                <a:cubicBezTo>
                  <a:pt x="1035" y="8183"/>
                  <a:pt x="892" y="8326"/>
                  <a:pt x="716" y="8326"/>
                </a:cubicBezTo>
                <a:cubicBezTo>
                  <a:pt x="584" y="8326"/>
                  <a:pt x="463" y="8260"/>
                  <a:pt x="408" y="8139"/>
                </a:cubicBezTo>
                <a:lnTo>
                  <a:pt x="12" y="8139"/>
                </a:lnTo>
                <a:lnTo>
                  <a:pt x="12" y="8611"/>
                </a:lnTo>
                <a:lnTo>
                  <a:pt x="12" y="9216"/>
                </a:lnTo>
                <a:lnTo>
                  <a:pt x="386" y="9216"/>
                </a:lnTo>
                <a:cubicBezTo>
                  <a:pt x="447" y="9125"/>
                  <a:pt x="546" y="9061"/>
                  <a:pt x="656" y="9061"/>
                </a:cubicBezTo>
                <a:cubicBezTo>
                  <a:pt x="665" y="9061"/>
                  <a:pt x="674" y="9062"/>
                  <a:pt x="683" y="9062"/>
                </a:cubicBezTo>
                <a:cubicBezTo>
                  <a:pt x="693" y="9062"/>
                  <a:pt x="703" y="9061"/>
                  <a:pt x="713" y="9061"/>
                </a:cubicBezTo>
                <a:cubicBezTo>
                  <a:pt x="1145" y="9061"/>
                  <a:pt x="1145" y="9723"/>
                  <a:pt x="713" y="9723"/>
                </a:cubicBezTo>
                <a:cubicBezTo>
                  <a:pt x="703" y="9723"/>
                  <a:pt x="693" y="9723"/>
                  <a:pt x="683" y="9722"/>
                </a:cubicBezTo>
                <a:cubicBezTo>
                  <a:pt x="562" y="9722"/>
                  <a:pt x="441" y="9645"/>
                  <a:pt x="386" y="9535"/>
                </a:cubicBezTo>
                <a:lnTo>
                  <a:pt x="12" y="9535"/>
                </a:lnTo>
                <a:lnTo>
                  <a:pt x="45" y="9920"/>
                </a:lnTo>
                <a:lnTo>
                  <a:pt x="12" y="10646"/>
                </a:lnTo>
                <a:lnTo>
                  <a:pt x="375" y="10668"/>
                </a:lnTo>
                <a:cubicBezTo>
                  <a:pt x="430" y="10558"/>
                  <a:pt x="551" y="10481"/>
                  <a:pt x="672" y="10481"/>
                </a:cubicBezTo>
                <a:cubicBezTo>
                  <a:pt x="859" y="10492"/>
                  <a:pt x="1002" y="10635"/>
                  <a:pt x="1002" y="10822"/>
                </a:cubicBezTo>
                <a:cubicBezTo>
                  <a:pt x="1002" y="11002"/>
                  <a:pt x="859" y="11141"/>
                  <a:pt x="691" y="11141"/>
                </a:cubicBezTo>
                <a:cubicBezTo>
                  <a:pt x="684" y="11141"/>
                  <a:pt x="678" y="11141"/>
                  <a:pt x="672" y="11141"/>
                </a:cubicBezTo>
                <a:cubicBezTo>
                  <a:pt x="661" y="11142"/>
                  <a:pt x="651" y="11142"/>
                  <a:pt x="641" y="11142"/>
                </a:cubicBezTo>
                <a:cubicBezTo>
                  <a:pt x="531" y="11142"/>
                  <a:pt x="425" y="11088"/>
                  <a:pt x="375" y="10987"/>
                </a:cubicBezTo>
                <a:lnTo>
                  <a:pt x="1" y="10954"/>
                </a:lnTo>
                <a:lnTo>
                  <a:pt x="1" y="11504"/>
                </a:lnTo>
                <a:lnTo>
                  <a:pt x="27560" y="11361"/>
                </a:lnTo>
                <a:cubicBezTo>
                  <a:pt x="27571" y="11350"/>
                  <a:pt x="27571" y="11328"/>
                  <a:pt x="27582" y="11317"/>
                </a:cubicBezTo>
                <a:cubicBezTo>
                  <a:pt x="27648" y="11196"/>
                  <a:pt x="27758" y="11229"/>
                  <a:pt x="27802" y="11130"/>
                </a:cubicBezTo>
                <a:cubicBezTo>
                  <a:pt x="27846" y="11009"/>
                  <a:pt x="27879" y="10877"/>
                  <a:pt x="27879" y="10734"/>
                </a:cubicBezTo>
                <a:cubicBezTo>
                  <a:pt x="27901" y="10580"/>
                  <a:pt x="27769" y="10580"/>
                  <a:pt x="27813" y="10448"/>
                </a:cubicBezTo>
                <a:cubicBezTo>
                  <a:pt x="27857" y="10305"/>
                  <a:pt x="27923" y="10294"/>
                  <a:pt x="27956" y="10074"/>
                </a:cubicBezTo>
                <a:cubicBezTo>
                  <a:pt x="27978" y="9854"/>
                  <a:pt x="28242" y="9667"/>
                  <a:pt x="28296" y="9546"/>
                </a:cubicBezTo>
                <a:cubicBezTo>
                  <a:pt x="28351" y="9414"/>
                  <a:pt x="28198" y="9238"/>
                  <a:pt x="28263" y="9128"/>
                </a:cubicBezTo>
                <a:cubicBezTo>
                  <a:pt x="28318" y="9018"/>
                  <a:pt x="28362" y="8897"/>
                  <a:pt x="28373" y="8776"/>
                </a:cubicBezTo>
                <a:cubicBezTo>
                  <a:pt x="28406" y="8655"/>
                  <a:pt x="28560" y="8556"/>
                  <a:pt x="28571" y="8293"/>
                </a:cubicBezTo>
                <a:cubicBezTo>
                  <a:pt x="28582" y="8029"/>
                  <a:pt x="28758" y="7798"/>
                  <a:pt x="28813" y="7556"/>
                </a:cubicBezTo>
                <a:cubicBezTo>
                  <a:pt x="28868" y="7325"/>
                  <a:pt x="28802" y="7281"/>
                  <a:pt x="28835" y="7215"/>
                </a:cubicBezTo>
                <a:cubicBezTo>
                  <a:pt x="28901" y="7061"/>
                  <a:pt x="28945" y="6896"/>
                  <a:pt x="28945" y="6731"/>
                </a:cubicBezTo>
                <a:cubicBezTo>
                  <a:pt x="28912" y="6588"/>
                  <a:pt x="28923" y="6434"/>
                  <a:pt x="28978" y="6302"/>
                </a:cubicBezTo>
                <a:cubicBezTo>
                  <a:pt x="29044" y="6137"/>
                  <a:pt x="29011" y="5873"/>
                  <a:pt x="29022" y="5675"/>
                </a:cubicBezTo>
                <a:cubicBezTo>
                  <a:pt x="29033" y="5488"/>
                  <a:pt x="29143" y="5422"/>
                  <a:pt x="29143" y="5279"/>
                </a:cubicBezTo>
                <a:cubicBezTo>
                  <a:pt x="29165" y="5114"/>
                  <a:pt x="29099" y="4960"/>
                  <a:pt x="28989" y="4850"/>
                </a:cubicBezTo>
                <a:cubicBezTo>
                  <a:pt x="28846" y="4740"/>
                  <a:pt x="28901" y="4620"/>
                  <a:pt x="28846" y="4290"/>
                </a:cubicBezTo>
                <a:cubicBezTo>
                  <a:pt x="28791" y="3960"/>
                  <a:pt x="28934" y="3828"/>
                  <a:pt x="28934" y="3828"/>
                </a:cubicBezTo>
                <a:cubicBezTo>
                  <a:pt x="28857" y="3520"/>
                  <a:pt x="28978" y="3531"/>
                  <a:pt x="28824" y="3366"/>
                </a:cubicBezTo>
                <a:cubicBezTo>
                  <a:pt x="28681" y="3212"/>
                  <a:pt x="28780" y="2948"/>
                  <a:pt x="28780" y="2948"/>
                </a:cubicBezTo>
                <a:cubicBezTo>
                  <a:pt x="28659" y="2288"/>
                  <a:pt x="28516" y="2717"/>
                  <a:pt x="28472" y="2222"/>
                </a:cubicBezTo>
                <a:cubicBezTo>
                  <a:pt x="28428" y="1716"/>
                  <a:pt x="28263" y="1914"/>
                  <a:pt x="28263" y="1639"/>
                </a:cubicBezTo>
                <a:cubicBezTo>
                  <a:pt x="28263" y="1496"/>
                  <a:pt x="28253" y="1353"/>
                  <a:pt x="28209" y="1221"/>
                </a:cubicBezTo>
                <a:cubicBezTo>
                  <a:pt x="28022" y="979"/>
                  <a:pt x="28044" y="1023"/>
                  <a:pt x="28011" y="782"/>
                </a:cubicBezTo>
                <a:cubicBezTo>
                  <a:pt x="27989" y="529"/>
                  <a:pt x="27934" y="727"/>
                  <a:pt x="27868" y="419"/>
                </a:cubicBezTo>
                <a:cubicBezTo>
                  <a:pt x="27802" y="100"/>
                  <a:pt x="27956" y="1"/>
                  <a:pt x="2795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4572000" y="1221425"/>
            <a:ext cx="38586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5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4572000" y="2283125"/>
            <a:ext cx="3858600" cy="156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01" name="Google Shape;101;p9"/>
          <p:cNvSpPr>
            <a:spLocks noGrp="1"/>
          </p:cNvSpPr>
          <p:nvPr>
            <p:ph type="pic" idx="2"/>
          </p:nvPr>
        </p:nvSpPr>
        <p:spPr>
          <a:xfrm rot="-102367">
            <a:off x="803994" y="979567"/>
            <a:ext cx="3184112" cy="3184411"/>
          </a:xfrm>
          <a:prstGeom prst="rect">
            <a:avLst/>
          </a:prstGeom>
          <a:noFill/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"/>
          <p:cNvSpPr txBox="1">
            <a:spLocks noGrp="1"/>
          </p:cNvSpPr>
          <p:nvPr>
            <p:ph type="title"/>
          </p:nvPr>
        </p:nvSpPr>
        <p:spPr>
          <a:xfrm>
            <a:off x="965338" y="3113100"/>
            <a:ext cx="3027000" cy="1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04" name="Google Shape;104;p10"/>
          <p:cNvSpPr/>
          <p:nvPr/>
        </p:nvSpPr>
        <p:spPr>
          <a:xfrm rot="5400000">
            <a:off x="7365700" y="-1170425"/>
            <a:ext cx="3535253" cy="1335630"/>
          </a:xfrm>
          <a:custGeom>
            <a:avLst/>
            <a:gdLst/>
            <a:ahLst/>
            <a:cxnLst/>
            <a:rect l="l" t="t" r="r" b="b"/>
            <a:pathLst>
              <a:path w="12043" h="4620" extrusionOk="0">
                <a:moveTo>
                  <a:pt x="8997" y="3603"/>
                </a:moveTo>
                <a:cubicBezTo>
                  <a:pt x="8997" y="3604"/>
                  <a:pt x="8996" y="3606"/>
                  <a:pt x="8996" y="3607"/>
                </a:cubicBezTo>
                <a:cubicBezTo>
                  <a:pt x="8996" y="3606"/>
                  <a:pt x="8997" y="3604"/>
                  <a:pt x="8997" y="3603"/>
                </a:cubicBezTo>
                <a:close/>
                <a:moveTo>
                  <a:pt x="6456" y="3682"/>
                </a:moveTo>
                <a:lnTo>
                  <a:pt x="6456" y="3682"/>
                </a:lnTo>
                <a:cubicBezTo>
                  <a:pt x="6456" y="3683"/>
                  <a:pt x="6456" y="3684"/>
                  <a:pt x="6456" y="3684"/>
                </a:cubicBezTo>
                <a:cubicBezTo>
                  <a:pt x="6456" y="3684"/>
                  <a:pt x="6456" y="3683"/>
                  <a:pt x="6456" y="3682"/>
                </a:cubicBezTo>
                <a:close/>
                <a:moveTo>
                  <a:pt x="2629" y="4234"/>
                </a:moveTo>
                <a:lnTo>
                  <a:pt x="2629" y="4234"/>
                </a:lnTo>
                <a:cubicBezTo>
                  <a:pt x="2629" y="4234"/>
                  <a:pt x="2629" y="4234"/>
                  <a:pt x="2629" y="4234"/>
                </a:cubicBezTo>
                <a:cubicBezTo>
                  <a:pt x="2629" y="4234"/>
                  <a:pt x="2629" y="4234"/>
                  <a:pt x="2629" y="4234"/>
                </a:cubicBezTo>
                <a:close/>
                <a:moveTo>
                  <a:pt x="12042" y="0"/>
                </a:moveTo>
                <a:lnTo>
                  <a:pt x="0" y="66"/>
                </a:lnTo>
                <a:lnTo>
                  <a:pt x="55" y="3420"/>
                </a:lnTo>
                <a:cubicBezTo>
                  <a:pt x="55" y="3429"/>
                  <a:pt x="200" y="3540"/>
                  <a:pt x="261" y="3540"/>
                </a:cubicBezTo>
                <a:cubicBezTo>
                  <a:pt x="275" y="3540"/>
                  <a:pt x="284" y="3534"/>
                  <a:pt x="286" y="3519"/>
                </a:cubicBezTo>
                <a:cubicBezTo>
                  <a:pt x="286" y="3545"/>
                  <a:pt x="408" y="3720"/>
                  <a:pt x="471" y="3720"/>
                </a:cubicBezTo>
                <a:cubicBezTo>
                  <a:pt x="489" y="3720"/>
                  <a:pt x="501" y="3707"/>
                  <a:pt x="506" y="3673"/>
                </a:cubicBezTo>
                <a:cubicBezTo>
                  <a:pt x="512" y="3646"/>
                  <a:pt x="589" y="3632"/>
                  <a:pt x="664" y="3632"/>
                </a:cubicBezTo>
                <a:cubicBezTo>
                  <a:pt x="740" y="3632"/>
                  <a:pt x="814" y="3646"/>
                  <a:pt x="814" y="3673"/>
                </a:cubicBezTo>
                <a:cubicBezTo>
                  <a:pt x="814" y="3660"/>
                  <a:pt x="829" y="3655"/>
                  <a:pt x="851" y="3655"/>
                </a:cubicBezTo>
                <a:cubicBezTo>
                  <a:pt x="923" y="3655"/>
                  <a:pt x="1075" y="3714"/>
                  <a:pt x="1067" y="3772"/>
                </a:cubicBezTo>
                <a:cubicBezTo>
                  <a:pt x="1034" y="3926"/>
                  <a:pt x="1276" y="3893"/>
                  <a:pt x="1265" y="3970"/>
                </a:cubicBezTo>
                <a:cubicBezTo>
                  <a:pt x="1265" y="3992"/>
                  <a:pt x="1507" y="4080"/>
                  <a:pt x="1507" y="4113"/>
                </a:cubicBezTo>
                <a:cubicBezTo>
                  <a:pt x="1509" y="4096"/>
                  <a:pt x="1519" y="4089"/>
                  <a:pt x="1534" y="4089"/>
                </a:cubicBezTo>
                <a:cubicBezTo>
                  <a:pt x="1585" y="4089"/>
                  <a:pt x="1694" y="4165"/>
                  <a:pt x="1753" y="4165"/>
                </a:cubicBezTo>
                <a:cubicBezTo>
                  <a:pt x="1775" y="4165"/>
                  <a:pt x="1790" y="4154"/>
                  <a:pt x="1793" y="4124"/>
                </a:cubicBezTo>
                <a:cubicBezTo>
                  <a:pt x="1793" y="4130"/>
                  <a:pt x="1816" y="4133"/>
                  <a:pt x="1850" y="4133"/>
                </a:cubicBezTo>
                <a:cubicBezTo>
                  <a:pt x="1936" y="4133"/>
                  <a:pt x="2093" y="4115"/>
                  <a:pt x="2101" y="4091"/>
                </a:cubicBezTo>
                <a:cubicBezTo>
                  <a:pt x="2101" y="4091"/>
                  <a:pt x="2257" y="4340"/>
                  <a:pt x="2292" y="4340"/>
                </a:cubicBezTo>
                <a:cubicBezTo>
                  <a:pt x="2295" y="4340"/>
                  <a:pt x="2298" y="4338"/>
                  <a:pt x="2299" y="4334"/>
                </a:cubicBezTo>
                <a:lnTo>
                  <a:pt x="2299" y="4334"/>
                </a:lnTo>
                <a:cubicBezTo>
                  <a:pt x="2298" y="4337"/>
                  <a:pt x="2300" y="4338"/>
                  <a:pt x="2303" y="4338"/>
                </a:cubicBezTo>
                <a:cubicBezTo>
                  <a:pt x="2334" y="4338"/>
                  <a:pt x="2534" y="4202"/>
                  <a:pt x="2605" y="4202"/>
                </a:cubicBezTo>
                <a:cubicBezTo>
                  <a:pt x="2623" y="4202"/>
                  <a:pt x="2633" y="4211"/>
                  <a:pt x="2629" y="4234"/>
                </a:cubicBezTo>
                <a:lnTo>
                  <a:pt x="2629" y="4234"/>
                </a:lnTo>
                <a:cubicBezTo>
                  <a:pt x="2629" y="4234"/>
                  <a:pt x="2629" y="4233"/>
                  <a:pt x="2630" y="4233"/>
                </a:cubicBezTo>
                <a:cubicBezTo>
                  <a:pt x="2651" y="4233"/>
                  <a:pt x="2859" y="4323"/>
                  <a:pt x="2880" y="4323"/>
                </a:cubicBezTo>
                <a:cubicBezTo>
                  <a:pt x="2881" y="4323"/>
                  <a:pt x="2882" y="4323"/>
                  <a:pt x="2882" y="4322"/>
                </a:cubicBezTo>
                <a:cubicBezTo>
                  <a:pt x="2887" y="4299"/>
                  <a:pt x="2910" y="4289"/>
                  <a:pt x="2940" y="4289"/>
                </a:cubicBezTo>
                <a:cubicBezTo>
                  <a:pt x="3020" y="4289"/>
                  <a:pt x="3154" y="4359"/>
                  <a:pt x="3146" y="4399"/>
                </a:cubicBezTo>
                <a:cubicBezTo>
                  <a:pt x="3146" y="4399"/>
                  <a:pt x="3341" y="4557"/>
                  <a:pt x="3381" y="4557"/>
                </a:cubicBezTo>
                <a:cubicBezTo>
                  <a:pt x="3384" y="4557"/>
                  <a:pt x="3387" y="4556"/>
                  <a:pt x="3387" y="4553"/>
                </a:cubicBezTo>
                <a:cubicBezTo>
                  <a:pt x="3387" y="4557"/>
                  <a:pt x="3391" y="4558"/>
                  <a:pt x="3398" y="4558"/>
                </a:cubicBezTo>
                <a:cubicBezTo>
                  <a:pt x="3450" y="4558"/>
                  <a:pt x="3674" y="4465"/>
                  <a:pt x="3694" y="4465"/>
                </a:cubicBezTo>
                <a:cubicBezTo>
                  <a:pt x="3695" y="4465"/>
                  <a:pt x="3695" y="4465"/>
                  <a:pt x="3695" y="4465"/>
                </a:cubicBezTo>
                <a:cubicBezTo>
                  <a:pt x="3698" y="4436"/>
                  <a:pt x="3719" y="4424"/>
                  <a:pt x="3748" y="4424"/>
                </a:cubicBezTo>
                <a:cubicBezTo>
                  <a:pt x="3828" y="4424"/>
                  <a:pt x="3967" y="4510"/>
                  <a:pt x="3959" y="4542"/>
                </a:cubicBezTo>
                <a:cubicBezTo>
                  <a:pt x="3953" y="4568"/>
                  <a:pt x="3975" y="4575"/>
                  <a:pt x="4010" y="4575"/>
                </a:cubicBezTo>
                <a:cubicBezTo>
                  <a:pt x="4051" y="4575"/>
                  <a:pt x="4110" y="4565"/>
                  <a:pt x="4157" y="4565"/>
                </a:cubicBezTo>
                <a:cubicBezTo>
                  <a:pt x="4206" y="4565"/>
                  <a:pt x="4242" y="4575"/>
                  <a:pt x="4234" y="4619"/>
                </a:cubicBezTo>
                <a:lnTo>
                  <a:pt x="4234" y="4619"/>
                </a:lnTo>
                <a:cubicBezTo>
                  <a:pt x="4238" y="4601"/>
                  <a:pt x="4259" y="4596"/>
                  <a:pt x="4288" y="4596"/>
                </a:cubicBezTo>
                <a:cubicBezTo>
                  <a:pt x="4327" y="4596"/>
                  <a:pt x="4381" y="4605"/>
                  <a:pt x="4428" y="4605"/>
                </a:cubicBezTo>
                <a:cubicBezTo>
                  <a:pt x="4480" y="4605"/>
                  <a:pt x="4523" y="4595"/>
                  <a:pt x="4531" y="4553"/>
                </a:cubicBezTo>
                <a:cubicBezTo>
                  <a:pt x="4553" y="4476"/>
                  <a:pt x="4795" y="4410"/>
                  <a:pt x="4795" y="4399"/>
                </a:cubicBezTo>
                <a:cubicBezTo>
                  <a:pt x="4800" y="4367"/>
                  <a:pt x="4853" y="4362"/>
                  <a:pt x="4914" y="4362"/>
                </a:cubicBezTo>
                <a:cubicBezTo>
                  <a:pt x="4942" y="4362"/>
                  <a:pt x="4972" y="4363"/>
                  <a:pt x="5000" y="4363"/>
                </a:cubicBezTo>
                <a:cubicBezTo>
                  <a:pt x="5053" y="4363"/>
                  <a:pt x="5096" y="4359"/>
                  <a:pt x="5103" y="4335"/>
                </a:cubicBezTo>
                <a:lnTo>
                  <a:pt x="5103" y="4335"/>
                </a:lnTo>
                <a:cubicBezTo>
                  <a:pt x="5100" y="4348"/>
                  <a:pt x="5102" y="4354"/>
                  <a:pt x="5107" y="4354"/>
                </a:cubicBezTo>
                <a:cubicBezTo>
                  <a:pt x="5138" y="4354"/>
                  <a:pt x="5292" y="4137"/>
                  <a:pt x="5301" y="4080"/>
                </a:cubicBezTo>
                <a:cubicBezTo>
                  <a:pt x="5301" y="4080"/>
                  <a:pt x="5302" y="4080"/>
                  <a:pt x="5303" y="4080"/>
                </a:cubicBezTo>
                <a:cubicBezTo>
                  <a:pt x="5326" y="4080"/>
                  <a:pt x="5539" y="4150"/>
                  <a:pt x="5627" y="4150"/>
                </a:cubicBezTo>
                <a:cubicBezTo>
                  <a:pt x="5648" y="4150"/>
                  <a:pt x="5662" y="4146"/>
                  <a:pt x="5664" y="4135"/>
                </a:cubicBezTo>
                <a:lnTo>
                  <a:pt x="5664" y="4135"/>
                </a:lnTo>
                <a:cubicBezTo>
                  <a:pt x="5655" y="4180"/>
                  <a:pt x="5660" y="4198"/>
                  <a:pt x="5673" y="4198"/>
                </a:cubicBezTo>
                <a:cubicBezTo>
                  <a:pt x="5723" y="4198"/>
                  <a:pt x="5889" y="3957"/>
                  <a:pt x="5905" y="3957"/>
                </a:cubicBezTo>
                <a:cubicBezTo>
                  <a:pt x="5905" y="3957"/>
                  <a:pt x="5906" y="3958"/>
                  <a:pt x="5906" y="3959"/>
                </a:cubicBezTo>
                <a:cubicBezTo>
                  <a:pt x="5903" y="3974"/>
                  <a:pt x="5905" y="3981"/>
                  <a:pt x="5910" y="3981"/>
                </a:cubicBezTo>
                <a:cubicBezTo>
                  <a:pt x="5944" y="3981"/>
                  <a:pt x="6114" y="3733"/>
                  <a:pt x="6144" y="3733"/>
                </a:cubicBezTo>
                <a:cubicBezTo>
                  <a:pt x="6149" y="3733"/>
                  <a:pt x="6150" y="3738"/>
                  <a:pt x="6148" y="3750"/>
                </a:cubicBezTo>
                <a:cubicBezTo>
                  <a:pt x="6146" y="3768"/>
                  <a:pt x="6155" y="3775"/>
                  <a:pt x="6171" y="3775"/>
                </a:cubicBezTo>
                <a:cubicBezTo>
                  <a:pt x="6234" y="3775"/>
                  <a:pt x="6399" y="3672"/>
                  <a:pt x="6444" y="3672"/>
                </a:cubicBezTo>
                <a:cubicBezTo>
                  <a:pt x="6452" y="3672"/>
                  <a:pt x="6456" y="3675"/>
                  <a:pt x="6456" y="3682"/>
                </a:cubicBezTo>
                <a:lnTo>
                  <a:pt x="6456" y="3682"/>
                </a:lnTo>
                <a:cubicBezTo>
                  <a:pt x="6457" y="3680"/>
                  <a:pt x="6458" y="3679"/>
                  <a:pt x="6461" y="3679"/>
                </a:cubicBezTo>
                <a:cubicBezTo>
                  <a:pt x="6494" y="3679"/>
                  <a:pt x="6662" y="3825"/>
                  <a:pt x="6708" y="3825"/>
                </a:cubicBezTo>
                <a:cubicBezTo>
                  <a:pt x="6714" y="3825"/>
                  <a:pt x="6718" y="3822"/>
                  <a:pt x="6720" y="3816"/>
                </a:cubicBezTo>
                <a:cubicBezTo>
                  <a:pt x="6720" y="3750"/>
                  <a:pt x="6973" y="3783"/>
                  <a:pt x="6995" y="3695"/>
                </a:cubicBezTo>
                <a:lnTo>
                  <a:pt x="6995" y="3695"/>
                </a:lnTo>
                <a:cubicBezTo>
                  <a:pt x="6989" y="3724"/>
                  <a:pt x="7002" y="3734"/>
                  <a:pt x="7024" y="3734"/>
                </a:cubicBezTo>
                <a:cubicBezTo>
                  <a:pt x="7077" y="3734"/>
                  <a:pt x="7181" y="3679"/>
                  <a:pt x="7227" y="3679"/>
                </a:cubicBezTo>
                <a:cubicBezTo>
                  <a:pt x="7243" y="3679"/>
                  <a:pt x="7252" y="3686"/>
                  <a:pt x="7247" y="3706"/>
                </a:cubicBezTo>
                <a:cubicBezTo>
                  <a:pt x="7247" y="3707"/>
                  <a:pt x="7248" y="3707"/>
                  <a:pt x="7249" y="3707"/>
                </a:cubicBezTo>
                <a:cubicBezTo>
                  <a:pt x="7266" y="3707"/>
                  <a:pt x="7382" y="3665"/>
                  <a:pt x="7454" y="3665"/>
                </a:cubicBezTo>
                <a:cubicBezTo>
                  <a:pt x="7490" y="3665"/>
                  <a:pt x="7515" y="3675"/>
                  <a:pt x="7511" y="3706"/>
                </a:cubicBezTo>
                <a:cubicBezTo>
                  <a:pt x="7491" y="3798"/>
                  <a:pt x="7697" y="3918"/>
                  <a:pt x="7727" y="3918"/>
                </a:cubicBezTo>
                <a:cubicBezTo>
                  <a:pt x="7730" y="3918"/>
                  <a:pt x="7731" y="3917"/>
                  <a:pt x="7731" y="3915"/>
                </a:cubicBezTo>
                <a:cubicBezTo>
                  <a:pt x="7731" y="3906"/>
                  <a:pt x="7934" y="3832"/>
                  <a:pt x="7991" y="3832"/>
                </a:cubicBezTo>
                <a:cubicBezTo>
                  <a:pt x="8001" y="3832"/>
                  <a:pt x="8006" y="3834"/>
                  <a:pt x="8006" y="3838"/>
                </a:cubicBezTo>
                <a:cubicBezTo>
                  <a:pt x="8013" y="3778"/>
                  <a:pt x="8114" y="3734"/>
                  <a:pt x="8187" y="3734"/>
                </a:cubicBezTo>
                <a:cubicBezTo>
                  <a:pt x="8233" y="3734"/>
                  <a:pt x="8268" y="3752"/>
                  <a:pt x="8259" y="3794"/>
                </a:cubicBezTo>
                <a:cubicBezTo>
                  <a:pt x="8347" y="3783"/>
                  <a:pt x="8424" y="3739"/>
                  <a:pt x="8501" y="3684"/>
                </a:cubicBezTo>
                <a:cubicBezTo>
                  <a:pt x="8501" y="3684"/>
                  <a:pt x="8653" y="3815"/>
                  <a:pt x="8727" y="3815"/>
                </a:cubicBezTo>
                <a:cubicBezTo>
                  <a:pt x="8746" y="3815"/>
                  <a:pt x="8760" y="3806"/>
                  <a:pt x="8765" y="3783"/>
                </a:cubicBezTo>
                <a:lnTo>
                  <a:pt x="8765" y="3783"/>
                </a:lnTo>
                <a:cubicBezTo>
                  <a:pt x="8764" y="3788"/>
                  <a:pt x="8765" y="3790"/>
                  <a:pt x="8767" y="3790"/>
                </a:cubicBezTo>
                <a:cubicBezTo>
                  <a:pt x="8790" y="3790"/>
                  <a:pt x="8957" y="3589"/>
                  <a:pt x="8991" y="3589"/>
                </a:cubicBezTo>
                <a:cubicBezTo>
                  <a:pt x="8996" y="3589"/>
                  <a:pt x="8998" y="3593"/>
                  <a:pt x="8997" y="3603"/>
                </a:cubicBezTo>
                <a:lnTo>
                  <a:pt x="8997" y="3603"/>
                </a:lnTo>
                <a:cubicBezTo>
                  <a:pt x="9000" y="3591"/>
                  <a:pt x="9007" y="3586"/>
                  <a:pt x="9018" y="3586"/>
                </a:cubicBezTo>
                <a:cubicBezTo>
                  <a:pt x="9073" y="3586"/>
                  <a:pt x="9212" y="3710"/>
                  <a:pt x="9235" y="3710"/>
                </a:cubicBezTo>
                <a:cubicBezTo>
                  <a:pt x="9237" y="3710"/>
                  <a:pt x="9238" y="3709"/>
                  <a:pt x="9238" y="3706"/>
                </a:cubicBezTo>
                <a:cubicBezTo>
                  <a:pt x="9238" y="3713"/>
                  <a:pt x="9246" y="3716"/>
                  <a:pt x="9259" y="3716"/>
                </a:cubicBezTo>
                <a:cubicBezTo>
                  <a:pt x="9332" y="3716"/>
                  <a:pt x="9568" y="3629"/>
                  <a:pt x="9568" y="3629"/>
                </a:cubicBezTo>
                <a:cubicBezTo>
                  <a:pt x="9568" y="3627"/>
                  <a:pt x="9569" y="3626"/>
                  <a:pt x="9570" y="3626"/>
                </a:cubicBezTo>
                <a:cubicBezTo>
                  <a:pt x="9594" y="3626"/>
                  <a:pt x="9788" y="3849"/>
                  <a:pt x="9788" y="3849"/>
                </a:cubicBezTo>
                <a:cubicBezTo>
                  <a:pt x="9788" y="3856"/>
                  <a:pt x="9911" y="3876"/>
                  <a:pt x="10004" y="3876"/>
                </a:cubicBezTo>
                <a:cubicBezTo>
                  <a:pt x="10058" y="3876"/>
                  <a:pt x="10103" y="3870"/>
                  <a:pt x="10107" y="3849"/>
                </a:cubicBezTo>
                <a:cubicBezTo>
                  <a:pt x="10108" y="3840"/>
                  <a:pt x="10112" y="3836"/>
                  <a:pt x="10119" y="3836"/>
                </a:cubicBezTo>
                <a:cubicBezTo>
                  <a:pt x="10166" y="3836"/>
                  <a:pt x="10327" y="4049"/>
                  <a:pt x="10327" y="4058"/>
                </a:cubicBezTo>
                <a:cubicBezTo>
                  <a:pt x="10323" y="4077"/>
                  <a:pt x="10346" y="4084"/>
                  <a:pt x="10380" y="4084"/>
                </a:cubicBezTo>
                <a:cubicBezTo>
                  <a:pt x="10463" y="4084"/>
                  <a:pt x="10616" y="4041"/>
                  <a:pt x="10624" y="4025"/>
                </a:cubicBezTo>
                <a:cubicBezTo>
                  <a:pt x="10624" y="4023"/>
                  <a:pt x="10627" y="4021"/>
                  <a:pt x="10634" y="4021"/>
                </a:cubicBezTo>
                <a:cubicBezTo>
                  <a:pt x="10682" y="4021"/>
                  <a:pt x="10877" y="4082"/>
                  <a:pt x="10877" y="4091"/>
                </a:cubicBezTo>
                <a:cubicBezTo>
                  <a:pt x="10878" y="4083"/>
                  <a:pt x="10885" y="4080"/>
                  <a:pt x="10894" y="4080"/>
                </a:cubicBezTo>
                <a:cubicBezTo>
                  <a:pt x="10954" y="4080"/>
                  <a:pt x="11140" y="4203"/>
                  <a:pt x="11140" y="4212"/>
                </a:cubicBezTo>
                <a:cubicBezTo>
                  <a:pt x="11140" y="4208"/>
                  <a:pt x="11153" y="4206"/>
                  <a:pt x="11172" y="4206"/>
                </a:cubicBezTo>
                <a:cubicBezTo>
                  <a:pt x="11225" y="4206"/>
                  <a:pt x="11331" y="4219"/>
                  <a:pt x="11384" y="4219"/>
                </a:cubicBezTo>
                <a:cubicBezTo>
                  <a:pt x="11403" y="4219"/>
                  <a:pt x="11415" y="4217"/>
                  <a:pt x="11415" y="4212"/>
                </a:cubicBezTo>
                <a:cubicBezTo>
                  <a:pt x="11422" y="4145"/>
                  <a:pt x="11522" y="4135"/>
                  <a:pt x="11600" y="4135"/>
                </a:cubicBezTo>
                <a:cubicBezTo>
                  <a:pt x="11633" y="4135"/>
                  <a:pt x="11661" y="4137"/>
                  <a:pt x="11677" y="4137"/>
                </a:cubicBezTo>
                <a:cubicBezTo>
                  <a:pt x="11686" y="4137"/>
                  <a:pt x="11690" y="4137"/>
                  <a:pt x="11690" y="4135"/>
                </a:cubicBezTo>
                <a:cubicBezTo>
                  <a:pt x="11690" y="4140"/>
                  <a:pt x="11749" y="4150"/>
                  <a:pt x="11812" y="4150"/>
                </a:cubicBezTo>
                <a:cubicBezTo>
                  <a:pt x="11883" y="4150"/>
                  <a:pt x="11959" y="4138"/>
                  <a:pt x="11965" y="4091"/>
                </a:cubicBezTo>
                <a:lnTo>
                  <a:pt x="12042" y="0"/>
                </a:lnTo>
                <a:close/>
                <a:moveTo>
                  <a:pt x="4234" y="4619"/>
                </a:moveTo>
                <a:cubicBezTo>
                  <a:pt x="4234" y="4619"/>
                  <a:pt x="4234" y="4619"/>
                  <a:pt x="4234" y="4619"/>
                </a:cubicBezTo>
                <a:cubicBezTo>
                  <a:pt x="4234" y="4619"/>
                  <a:pt x="4234" y="4619"/>
                  <a:pt x="4234" y="461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" name="Google Shape;116;p13"/>
          <p:cNvGrpSpPr/>
          <p:nvPr/>
        </p:nvGrpSpPr>
        <p:grpSpPr>
          <a:xfrm>
            <a:off x="0" y="0"/>
            <a:ext cx="9144003" cy="5143501"/>
            <a:chOff x="0" y="0"/>
            <a:chExt cx="9144003" cy="5143501"/>
          </a:xfrm>
        </p:grpSpPr>
        <p:pic>
          <p:nvPicPr>
            <p:cNvPr id="117" name="Google Shape;117;p13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8" name="Google Shape;118;p13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18039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" name="Google Shape;119;p13"/>
          <p:cNvGrpSpPr/>
          <p:nvPr/>
        </p:nvGrpSpPr>
        <p:grpSpPr>
          <a:xfrm>
            <a:off x="-15325" y="322765"/>
            <a:ext cx="8836701" cy="4519560"/>
            <a:chOff x="-15325" y="322765"/>
            <a:chExt cx="8836701" cy="4519560"/>
          </a:xfrm>
        </p:grpSpPr>
        <p:sp>
          <p:nvSpPr>
            <p:cNvPr id="120" name="Google Shape;120;p13"/>
            <p:cNvSpPr/>
            <p:nvPr/>
          </p:nvSpPr>
          <p:spPr>
            <a:xfrm>
              <a:off x="2232339" y="322765"/>
              <a:ext cx="6589037" cy="4497920"/>
            </a:xfrm>
            <a:custGeom>
              <a:avLst/>
              <a:gdLst/>
              <a:ahLst/>
              <a:cxnLst/>
              <a:rect l="l" t="t" r="r" b="b"/>
              <a:pathLst>
                <a:path w="29166" h="11504" extrusionOk="0">
                  <a:moveTo>
                    <a:pt x="27956" y="1"/>
                  </a:moveTo>
                  <a:lnTo>
                    <a:pt x="67" y="133"/>
                  </a:lnTo>
                  <a:lnTo>
                    <a:pt x="67" y="738"/>
                  </a:lnTo>
                  <a:lnTo>
                    <a:pt x="441" y="738"/>
                  </a:lnTo>
                  <a:cubicBezTo>
                    <a:pt x="492" y="636"/>
                    <a:pt x="599" y="571"/>
                    <a:pt x="711" y="571"/>
                  </a:cubicBezTo>
                  <a:cubicBezTo>
                    <a:pt x="720" y="571"/>
                    <a:pt x="729" y="572"/>
                    <a:pt x="738" y="573"/>
                  </a:cubicBezTo>
                  <a:cubicBezTo>
                    <a:pt x="991" y="573"/>
                    <a:pt x="1156" y="859"/>
                    <a:pt x="1013" y="1078"/>
                  </a:cubicBezTo>
                  <a:cubicBezTo>
                    <a:pt x="950" y="1187"/>
                    <a:pt x="842" y="1240"/>
                    <a:pt x="734" y="1240"/>
                  </a:cubicBezTo>
                  <a:cubicBezTo>
                    <a:pt x="613" y="1240"/>
                    <a:pt x="493" y="1173"/>
                    <a:pt x="441" y="1045"/>
                  </a:cubicBezTo>
                  <a:lnTo>
                    <a:pt x="67" y="1045"/>
                  </a:lnTo>
                  <a:lnTo>
                    <a:pt x="100" y="1430"/>
                  </a:lnTo>
                  <a:lnTo>
                    <a:pt x="56" y="2156"/>
                  </a:lnTo>
                  <a:lnTo>
                    <a:pt x="430" y="2178"/>
                  </a:lnTo>
                  <a:cubicBezTo>
                    <a:pt x="485" y="2068"/>
                    <a:pt x="606" y="1991"/>
                    <a:pt x="727" y="1991"/>
                  </a:cubicBezTo>
                  <a:cubicBezTo>
                    <a:pt x="914" y="2002"/>
                    <a:pt x="1057" y="2156"/>
                    <a:pt x="1057" y="2332"/>
                  </a:cubicBezTo>
                  <a:cubicBezTo>
                    <a:pt x="1057" y="2512"/>
                    <a:pt x="914" y="2652"/>
                    <a:pt x="746" y="2652"/>
                  </a:cubicBezTo>
                  <a:cubicBezTo>
                    <a:pt x="739" y="2652"/>
                    <a:pt x="733" y="2651"/>
                    <a:pt x="727" y="2651"/>
                  </a:cubicBezTo>
                  <a:cubicBezTo>
                    <a:pt x="711" y="2654"/>
                    <a:pt x="695" y="2655"/>
                    <a:pt x="680" y="2655"/>
                  </a:cubicBezTo>
                  <a:cubicBezTo>
                    <a:pt x="576" y="2655"/>
                    <a:pt x="478" y="2593"/>
                    <a:pt x="430" y="2497"/>
                  </a:cubicBezTo>
                  <a:lnTo>
                    <a:pt x="56" y="2464"/>
                  </a:lnTo>
                  <a:lnTo>
                    <a:pt x="56" y="3564"/>
                  </a:lnTo>
                  <a:lnTo>
                    <a:pt x="430" y="3575"/>
                  </a:lnTo>
                  <a:cubicBezTo>
                    <a:pt x="481" y="3473"/>
                    <a:pt x="588" y="3409"/>
                    <a:pt x="700" y="3409"/>
                  </a:cubicBezTo>
                  <a:cubicBezTo>
                    <a:pt x="709" y="3409"/>
                    <a:pt x="718" y="3409"/>
                    <a:pt x="727" y="3410"/>
                  </a:cubicBezTo>
                  <a:cubicBezTo>
                    <a:pt x="733" y="3409"/>
                    <a:pt x="739" y="3409"/>
                    <a:pt x="746" y="3409"/>
                  </a:cubicBezTo>
                  <a:cubicBezTo>
                    <a:pt x="913" y="3409"/>
                    <a:pt x="1046" y="3548"/>
                    <a:pt x="1046" y="3718"/>
                  </a:cubicBezTo>
                  <a:cubicBezTo>
                    <a:pt x="1046" y="3905"/>
                    <a:pt x="903" y="4059"/>
                    <a:pt x="727" y="4070"/>
                  </a:cubicBezTo>
                  <a:cubicBezTo>
                    <a:pt x="595" y="4070"/>
                    <a:pt x="485" y="3993"/>
                    <a:pt x="430" y="3883"/>
                  </a:cubicBezTo>
                  <a:lnTo>
                    <a:pt x="56" y="3883"/>
                  </a:lnTo>
                  <a:lnTo>
                    <a:pt x="89" y="4213"/>
                  </a:lnTo>
                  <a:lnTo>
                    <a:pt x="89" y="5015"/>
                  </a:lnTo>
                  <a:lnTo>
                    <a:pt x="408" y="5015"/>
                  </a:lnTo>
                  <a:cubicBezTo>
                    <a:pt x="463" y="4905"/>
                    <a:pt x="584" y="4828"/>
                    <a:pt x="705" y="4828"/>
                  </a:cubicBezTo>
                  <a:cubicBezTo>
                    <a:pt x="715" y="4828"/>
                    <a:pt x="725" y="4827"/>
                    <a:pt x="735" y="4827"/>
                  </a:cubicBezTo>
                  <a:cubicBezTo>
                    <a:pt x="1167" y="4827"/>
                    <a:pt x="1167" y="5489"/>
                    <a:pt x="735" y="5489"/>
                  </a:cubicBezTo>
                  <a:cubicBezTo>
                    <a:pt x="725" y="5489"/>
                    <a:pt x="715" y="5489"/>
                    <a:pt x="705" y="5488"/>
                  </a:cubicBezTo>
                  <a:cubicBezTo>
                    <a:pt x="584" y="5488"/>
                    <a:pt x="474" y="5422"/>
                    <a:pt x="419" y="5301"/>
                  </a:cubicBezTo>
                  <a:lnTo>
                    <a:pt x="67" y="5323"/>
                  </a:lnTo>
                  <a:cubicBezTo>
                    <a:pt x="67" y="5323"/>
                    <a:pt x="34" y="6258"/>
                    <a:pt x="34" y="6346"/>
                  </a:cubicBezTo>
                  <a:cubicBezTo>
                    <a:pt x="45" y="6423"/>
                    <a:pt x="188" y="6434"/>
                    <a:pt x="188" y="6434"/>
                  </a:cubicBezTo>
                  <a:lnTo>
                    <a:pt x="408" y="6434"/>
                  </a:lnTo>
                  <a:cubicBezTo>
                    <a:pt x="466" y="6295"/>
                    <a:pt x="585" y="6232"/>
                    <a:pt x="704" y="6232"/>
                  </a:cubicBezTo>
                  <a:cubicBezTo>
                    <a:pt x="876" y="6232"/>
                    <a:pt x="1048" y="6362"/>
                    <a:pt x="1035" y="6577"/>
                  </a:cubicBezTo>
                  <a:cubicBezTo>
                    <a:pt x="1035" y="6764"/>
                    <a:pt x="881" y="6907"/>
                    <a:pt x="705" y="6907"/>
                  </a:cubicBezTo>
                  <a:cubicBezTo>
                    <a:pt x="573" y="6907"/>
                    <a:pt x="463" y="6830"/>
                    <a:pt x="408" y="6720"/>
                  </a:cubicBezTo>
                  <a:lnTo>
                    <a:pt x="34" y="6720"/>
                  </a:lnTo>
                  <a:lnTo>
                    <a:pt x="56" y="7259"/>
                  </a:lnTo>
                  <a:lnTo>
                    <a:pt x="34" y="7820"/>
                  </a:lnTo>
                  <a:lnTo>
                    <a:pt x="408" y="7853"/>
                  </a:lnTo>
                  <a:cubicBezTo>
                    <a:pt x="470" y="7729"/>
                    <a:pt x="583" y="7672"/>
                    <a:pt x="697" y="7672"/>
                  </a:cubicBezTo>
                  <a:cubicBezTo>
                    <a:pt x="866" y="7672"/>
                    <a:pt x="1035" y="7796"/>
                    <a:pt x="1035" y="8007"/>
                  </a:cubicBezTo>
                  <a:cubicBezTo>
                    <a:pt x="1035" y="8183"/>
                    <a:pt x="892" y="8326"/>
                    <a:pt x="716" y="8326"/>
                  </a:cubicBezTo>
                  <a:cubicBezTo>
                    <a:pt x="584" y="8326"/>
                    <a:pt x="463" y="8260"/>
                    <a:pt x="408" y="8139"/>
                  </a:cubicBezTo>
                  <a:lnTo>
                    <a:pt x="12" y="8139"/>
                  </a:lnTo>
                  <a:lnTo>
                    <a:pt x="12" y="8611"/>
                  </a:lnTo>
                  <a:lnTo>
                    <a:pt x="12" y="9216"/>
                  </a:lnTo>
                  <a:lnTo>
                    <a:pt x="386" y="9216"/>
                  </a:lnTo>
                  <a:cubicBezTo>
                    <a:pt x="447" y="9125"/>
                    <a:pt x="546" y="9061"/>
                    <a:pt x="656" y="9061"/>
                  </a:cubicBezTo>
                  <a:cubicBezTo>
                    <a:pt x="665" y="9061"/>
                    <a:pt x="674" y="9062"/>
                    <a:pt x="683" y="9062"/>
                  </a:cubicBezTo>
                  <a:cubicBezTo>
                    <a:pt x="693" y="9062"/>
                    <a:pt x="703" y="9061"/>
                    <a:pt x="713" y="9061"/>
                  </a:cubicBezTo>
                  <a:cubicBezTo>
                    <a:pt x="1145" y="9061"/>
                    <a:pt x="1145" y="9723"/>
                    <a:pt x="713" y="9723"/>
                  </a:cubicBezTo>
                  <a:cubicBezTo>
                    <a:pt x="703" y="9723"/>
                    <a:pt x="693" y="9723"/>
                    <a:pt x="683" y="9722"/>
                  </a:cubicBezTo>
                  <a:cubicBezTo>
                    <a:pt x="562" y="9722"/>
                    <a:pt x="441" y="9645"/>
                    <a:pt x="386" y="9535"/>
                  </a:cubicBezTo>
                  <a:lnTo>
                    <a:pt x="12" y="9535"/>
                  </a:lnTo>
                  <a:lnTo>
                    <a:pt x="45" y="9920"/>
                  </a:lnTo>
                  <a:lnTo>
                    <a:pt x="12" y="10646"/>
                  </a:lnTo>
                  <a:lnTo>
                    <a:pt x="375" y="10668"/>
                  </a:lnTo>
                  <a:cubicBezTo>
                    <a:pt x="430" y="10558"/>
                    <a:pt x="551" y="10481"/>
                    <a:pt x="672" y="10481"/>
                  </a:cubicBezTo>
                  <a:cubicBezTo>
                    <a:pt x="859" y="10492"/>
                    <a:pt x="1002" y="10635"/>
                    <a:pt x="1002" y="10822"/>
                  </a:cubicBezTo>
                  <a:cubicBezTo>
                    <a:pt x="1002" y="11002"/>
                    <a:pt x="859" y="11141"/>
                    <a:pt x="691" y="11141"/>
                  </a:cubicBezTo>
                  <a:cubicBezTo>
                    <a:pt x="684" y="11141"/>
                    <a:pt x="678" y="11141"/>
                    <a:pt x="672" y="11141"/>
                  </a:cubicBezTo>
                  <a:cubicBezTo>
                    <a:pt x="661" y="11142"/>
                    <a:pt x="651" y="11142"/>
                    <a:pt x="641" y="11142"/>
                  </a:cubicBezTo>
                  <a:cubicBezTo>
                    <a:pt x="531" y="11142"/>
                    <a:pt x="425" y="11088"/>
                    <a:pt x="375" y="10987"/>
                  </a:cubicBezTo>
                  <a:lnTo>
                    <a:pt x="1" y="10954"/>
                  </a:lnTo>
                  <a:lnTo>
                    <a:pt x="1" y="11504"/>
                  </a:lnTo>
                  <a:lnTo>
                    <a:pt x="27560" y="11361"/>
                  </a:lnTo>
                  <a:cubicBezTo>
                    <a:pt x="27571" y="11350"/>
                    <a:pt x="27571" y="11328"/>
                    <a:pt x="27582" y="11317"/>
                  </a:cubicBezTo>
                  <a:cubicBezTo>
                    <a:pt x="27648" y="11196"/>
                    <a:pt x="27758" y="11229"/>
                    <a:pt x="27802" y="11130"/>
                  </a:cubicBezTo>
                  <a:cubicBezTo>
                    <a:pt x="27846" y="11009"/>
                    <a:pt x="27879" y="10877"/>
                    <a:pt x="27879" y="10734"/>
                  </a:cubicBezTo>
                  <a:cubicBezTo>
                    <a:pt x="27901" y="10580"/>
                    <a:pt x="27769" y="10580"/>
                    <a:pt x="27813" y="10448"/>
                  </a:cubicBezTo>
                  <a:cubicBezTo>
                    <a:pt x="27857" y="10305"/>
                    <a:pt x="27923" y="10294"/>
                    <a:pt x="27956" y="10074"/>
                  </a:cubicBezTo>
                  <a:cubicBezTo>
                    <a:pt x="27978" y="9854"/>
                    <a:pt x="28242" y="9667"/>
                    <a:pt x="28296" y="9546"/>
                  </a:cubicBezTo>
                  <a:cubicBezTo>
                    <a:pt x="28351" y="9414"/>
                    <a:pt x="28198" y="9238"/>
                    <a:pt x="28263" y="9128"/>
                  </a:cubicBezTo>
                  <a:cubicBezTo>
                    <a:pt x="28318" y="9018"/>
                    <a:pt x="28362" y="8897"/>
                    <a:pt x="28373" y="8776"/>
                  </a:cubicBezTo>
                  <a:cubicBezTo>
                    <a:pt x="28406" y="8655"/>
                    <a:pt x="28560" y="8556"/>
                    <a:pt x="28571" y="8293"/>
                  </a:cubicBezTo>
                  <a:cubicBezTo>
                    <a:pt x="28582" y="8029"/>
                    <a:pt x="28758" y="7798"/>
                    <a:pt x="28813" y="7556"/>
                  </a:cubicBezTo>
                  <a:cubicBezTo>
                    <a:pt x="28868" y="7325"/>
                    <a:pt x="28802" y="7281"/>
                    <a:pt x="28835" y="7215"/>
                  </a:cubicBezTo>
                  <a:cubicBezTo>
                    <a:pt x="28901" y="7061"/>
                    <a:pt x="28945" y="6896"/>
                    <a:pt x="28945" y="6731"/>
                  </a:cubicBezTo>
                  <a:cubicBezTo>
                    <a:pt x="28912" y="6588"/>
                    <a:pt x="28923" y="6434"/>
                    <a:pt x="28978" y="6302"/>
                  </a:cubicBezTo>
                  <a:cubicBezTo>
                    <a:pt x="29044" y="6137"/>
                    <a:pt x="29011" y="5873"/>
                    <a:pt x="29022" y="5675"/>
                  </a:cubicBezTo>
                  <a:cubicBezTo>
                    <a:pt x="29033" y="5488"/>
                    <a:pt x="29143" y="5422"/>
                    <a:pt x="29143" y="5279"/>
                  </a:cubicBezTo>
                  <a:cubicBezTo>
                    <a:pt x="29165" y="5114"/>
                    <a:pt x="29099" y="4960"/>
                    <a:pt x="28989" y="4850"/>
                  </a:cubicBezTo>
                  <a:cubicBezTo>
                    <a:pt x="28846" y="4740"/>
                    <a:pt x="28901" y="4620"/>
                    <a:pt x="28846" y="4290"/>
                  </a:cubicBezTo>
                  <a:cubicBezTo>
                    <a:pt x="28791" y="3960"/>
                    <a:pt x="28934" y="3828"/>
                    <a:pt x="28934" y="3828"/>
                  </a:cubicBezTo>
                  <a:cubicBezTo>
                    <a:pt x="28857" y="3520"/>
                    <a:pt x="28978" y="3531"/>
                    <a:pt x="28824" y="3366"/>
                  </a:cubicBezTo>
                  <a:cubicBezTo>
                    <a:pt x="28681" y="3212"/>
                    <a:pt x="28780" y="2948"/>
                    <a:pt x="28780" y="2948"/>
                  </a:cubicBezTo>
                  <a:cubicBezTo>
                    <a:pt x="28659" y="2288"/>
                    <a:pt x="28516" y="2717"/>
                    <a:pt x="28472" y="2222"/>
                  </a:cubicBezTo>
                  <a:cubicBezTo>
                    <a:pt x="28428" y="1716"/>
                    <a:pt x="28263" y="1914"/>
                    <a:pt x="28263" y="1639"/>
                  </a:cubicBezTo>
                  <a:cubicBezTo>
                    <a:pt x="28263" y="1496"/>
                    <a:pt x="28253" y="1353"/>
                    <a:pt x="28209" y="1221"/>
                  </a:cubicBezTo>
                  <a:cubicBezTo>
                    <a:pt x="28022" y="979"/>
                    <a:pt x="28044" y="1023"/>
                    <a:pt x="28011" y="782"/>
                  </a:cubicBezTo>
                  <a:cubicBezTo>
                    <a:pt x="27989" y="529"/>
                    <a:pt x="27934" y="727"/>
                    <a:pt x="27868" y="419"/>
                  </a:cubicBezTo>
                  <a:cubicBezTo>
                    <a:pt x="27802" y="100"/>
                    <a:pt x="27956" y="1"/>
                    <a:pt x="27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-15325" y="337125"/>
              <a:ext cx="7370750" cy="4505200"/>
            </a:xfrm>
            <a:custGeom>
              <a:avLst/>
              <a:gdLst/>
              <a:ahLst/>
              <a:cxnLst/>
              <a:rect l="l" t="t" r="r" b="b"/>
              <a:pathLst>
                <a:path w="294830" h="180208" extrusionOk="0">
                  <a:moveTo>
                    <a:pt x="90936" y="179339"/>
                  </a:moveTo>
                  <a:lnTo>
                    <a:pt x="0" y="180208"/>
                  </a:lnTo>
                  <a:lnTo>
                    <a:pt x="456" y="1621"/>
                  </a:lnTo>
                  <a:lnTo>
                    <a:pt x="294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</p:sp>
        <p:sp>
          <p:nvSpPr>
            <p:cNvPr id="122" name="Google Shape;122;p13"/>
            <p:cNvSpPr/>
            <p:nvPr/>
          </p:nvSpPr>
          <p:spPr>
            <a:xfrm>
              <a:off x="1241775" y="331600"/>
              <a:ext cx="6319300" cy="4489250"/>
            </a:xfrm>
            <a:custGeom>
              <a:avLst/>
              <a:gdLst/>
              <a:ahLst/>
              <a:cxnLst/>
              <a:rect l="l" t="t" r="r" b="b"/>
              <a:pathLst>
                <a:path w="252772" h="179570" extrusionOk="0">
                  <a:moveTo>
                    <a:pt x="39769" y="179570"/>
                  </a:moveTo>
                  <a:lnTo>
                    <a:pt x="49291" y="179445"/>
                  </a:lnTo>
                  <a:lnTo>
                    <a:pt x="252772" y="0"/>
                  </a:lnTo>
                  <a:lnTo>
                    <a:pt x="203789" y="452"/>
                  </a:lnTo>
                  <a:lnTo>
                    <a:pt x="189653" y="21167"/>
                  </a:lnTo>
                  <a:lnTo>
                    <a:pt x="0" y="12954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sp>
        <p:nvSpPr>
          <p:cNvPr id="123" name="Google Shape;123;p13"/>
          <p:cNvSpPr txBox="1">
            <a:spLocks noGrp="1"/>
          </p:cNvSpPr>
          <p:nvPr>
            <p:ph type="title"/>
          </p:nvPr>
        </p:nvSpPr>
        <p:spPr>
          <a:xfrm>
            <a:off x="713225" y="453050"/>
            <a:ext cx="7717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subTitle" idx="1"/>
          </p:nvPr>
        </p:nvSpPr>
        <p:spPr>
          <a:xfrm>
            <a:off x="1614338" y="1789750"/>
            <a:ext cx="2235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2"/>
          </p:nvPr>
        </p:nvSpPr>
        <p:spPr>
          <a:xfrm>
            <a:off x="1614338" y="1407975"/>
            <a:ext cx="2235000" cy="5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126" name="Google Shape;126;p13"/>
          <p:cNvSpPr txBox="1">
            <a:spLocks noGrp="1"/>
          </p:cNvSpPr>
          <p:nvPr>
            <p:ph type="title" idx="3" hasCustomPrompt="1"/>
          </p:nvPr>
        </p:nvSpPr>
        <p:spPr>
          <a:xfrm>
            <a:off x="809925" y="1647400"/>
            <a:ext cx="719700" cy="558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8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9pPr>
          </a:lstStyle>
          <a:p>
            <a:r>
              <a:t>xx%</a:t>
            </a:r>
          </a:p>
        </p:txBody>
      </p:sp>
      <p:sp>
        <p:nvSpPr>
          <p:cNvPr id="127" name="Google Shape;127;p13"/>
          <p:cNvSpPr txBox="1">
            <a:spLocks noGrp="1"/>
          </p:cNvSpPr>
          <p:nvPr>
            <p:ph type="subTitle" idx="4"/>
          </p:nvPr>
        </p:nvSpPr>
        <p:spPr>
          <a:xfrm>
            <a:off x="1614338" y="3863875"/>
            <a:ext cx="223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subTitle" idx="5"/>
          </p:nvPr>
        </p:nvSpPr>
        <p:spPr>
          <a:xfrm>
            <a:off x="1614338" y="3482100"/>
            <a:ext cx="2235000" cy="5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title" idx="6" hasCustomPrompt="1"/>
          </p:nvPr>
        </p:nvSpPr>
        <p:spPr>
          <a:xfrm>
            <a:off x="809925" y="3721525"/>
            <a:ext cx="7197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8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9pPr>
          </a:lstStyle>
          <a:p>
            <a:r>
              <a:t>xx%</a:t>
            </a:r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7"/>
          </p:nvPr>
        </p:nvSpPr>
        <p:spPr>
          <a:xfrm>
            <a:off x="1614338" y="2829050"/>
            <a:ext cx="223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8"/>
          </p:nvPr>
        </p:nvSpPr>
        <p:spPr>
          <a:xfrm>
            <a:off x="1614338" y="2445775"/>
            <a:ext cx="2235000" cy="5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9" hasCustomPrompt="1"/>
          </p:nvPr>
        </p:nvSpPr>
        <p:spPr>
          <a:xfrm>
            <a:off x="809925" y="2685200"/>
            <a:ext cx="7197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8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>
            <a:spLocks noGrp="1"/>
          </p:cNvSpPr>
          <p:nvPr>
            <p:ph type="subTitle" idx="13"/>
          </p:nvPr>
        </p:nvSpPr>
        <p:spPr>
          <a:xfrm>
            <a:off x="5485137" y="1789758"/>
            <a:ext cx="2235000" cy="6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subTitle" idx="14"/>
          </p:nvPr>
        </p:nvSpPr>
        <p:spPr>
          <a:xfrm>
            <a:off x="5485137" y="1407975"/>
            <a:ext cx="2235000" cy="5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15" hasCustomPrompt="1"/>
          </p:nvPr>
        </p:nvSpPr>
        <p:spPr>
          <a:xfrm>
            <a:off x="4677125" y="1647400"/>
            <a:ext cx="7197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8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16"/>
          </p:nvPr>
        </p:nvSpPr>
        <p:spPr>
          <a:xfrm>
            <a:off x="5485137" y="3863875"/>
            <a:ext cx="223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17"/>
          </p:nvPr>
        </p:nvSpPr>
        <p:spPr>
          <a:xfrm>
            <a:off x="5485137" y="3482100"/>
            <a:ext cx="2235000" cy="5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18" hasCustomPrompt="1"/>
          </p:nvPr>
        </p:nvSpPr>
        <p:spPr>
          <a:xfrm>
            <a:off x="4677125" y="3721525"/>
            <a:ext cx="7197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8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19"/>
          </p:nvPr>
        </p:nvSpPr>
        <p:spPr>
          <a:xfrm>
            <a:off x="5485137" y="2829054"/>
            <a:ext cx="2235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20"/>
          </p:nvPr>
        </p:nvSpPr>
        <p:spPr>
          <a:xfrm>
            <a:off x="5485137" y="2445775"/>
            <a:ext cx="2235000" cy="5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Dela Gothic One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21" hasCustomPrompt="1"/>
          </p:nvPr>
        </p:nvSpPr>
        <p:spPr>
          <a:xfrm>
            <a:off x="4677125" y="2685200"/>
            <a:ext cx="7197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800" b="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 b="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2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5" name="Google Shape;165;p16"/>
          <p:cNvGrpSpPr/>
          <p:nvPr/>
        </p:nvGrpSpPr>
        <p:grpSpPr>
          <a:xfrm>
            <a:off x="0" y="0"/>
            <a:ext cx="9144003" cy="5143501"/>
            <a:chOff x="0" y="0"/>
            <a:chExt cx="9144003" cy="5143501"/>
          </a:xfrm>
        </p:grpSpPr>
        <p:pic>
          <p:nvPicPr>
            <p:cNvPr id="166" name="Google Shape;166;p16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7" name="Google Shape;167;p16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18039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8" name="Google Shape;168;p16"/>
          <p:cNvSpPr/>
          <p:nvPr/>
        </p:nvSpPr>
        <p:spPr>
          <a:xfrm>
            <a:off x="-1934750" y="463556"/>
            <a:ext cx="6589037" cy="4216389"/>
          </a:xfrm>
          <a:custGeom>
            <a:avLst/>
            <a:gdLst/>
            <a:ahLst/>
            <a:cxnLst/>
            <a:rect l="l" t="t" r="r" b="b"/>
            <a:pathLst>
              <a:path w="29166" h="11504" extrusionOk="0">
                <a:moveTo>
                  <a:pt x="27956" y="1"/>
                </a:moveTo>
                <a:lnTo>
                  <a:pt x="67" y="133"/>
                </a:lnTo>
                <a:lnTo>
                  <a:pt x="67" y="738"/>
                </a:lnTo>
                <a:lnTo>
                  <a:pt x="441" y="738"/>
                </a:lnTo>
                <a:cubicBezTo>
                  <a:pt x="492" y="636"/>
                  <a:pt x="599" y="571"/>
                  <a:pt x="711" y="571"/>
                </a:cubicBezTo>
                <a:cubicBezTo>
                  <a:pt x="720" y="571"/>
                  <a:pt x="729" y="572"/>
                  <a:pt x="738" y="573"/>
                </a:cubicBezTo>
                <a:cubicBezTo>
                  <a:pt x="991" y="573"/>
                  <a:pt x="1156" y="859"/>
                  <a:pt x="1013" y="1078"/>
                </a:cubicBezTo>
                <a:cubicBezTo>
                  <a:pt x="950" y="1187"/>
                  <a:pt x="842" y="1240"/>
                  <a:pt x="734" y="1240"/>
                </a:cubicBezTo>
                <a:cubicBezTo>
                  <a:pt x="613" y="1240"/>
                  <a:pt x="493" y="1173"/>
                  <a:pt x="441" y="1045"/>
                </a:cubicBezTo>
                <a:lnTo>
                  <a:pt x="67" y="1045"/>
                </a:lnTo>
                <a:lnTo>
                  <a:pt x="100" y="1430"/>
                </a:lnTo>
                <a:lnTo>
                  <a:pt x="56" y="2156"/>
                </a:lnTo>
                <a:lnTo>
                  <a:pt x="430" y="2178"/>
                </a:lnTo>
                <a:cubicBezTo>
                  <a:pt x="485" y="2068"/>
                  <a:pt x="606" y="1991"/>
                  <a:pt x="727" y="1991"/>
                </a:cubicBezTo>
                <a:cubicBezTo>
                  <a:pt x="914" y="2002"/>
                  <a:pt x="1057" y="2156"/>
                  <a:pt x="1057" y="2332"/>
                </a:cubicBezTo>
                <a:cubicBezTo>
                  <a:pt x="1057" y="2512"/>
                  <a:pt x="914" y="2652"/>
                  <a:pt x="746" y="2652"/>
                </a:cubicBezTo>
                <a:cubicBezTo>
                  <a:pt x="739" y="2652"/>
                  <a:pt x="733" y="2651"/>
                  <a:pt x="727" y="2651"/>
                </a:cubicBezTo>
                <a:cubicBezTo>
                  <a:pt x="711" y="2654"/>
                  <a:pt x="695" y="2655"/>
                  <a:pt x="680" y="2655"/>
                </a:cubicBezTo>
                <a:cubicBezTo>
                  <a:pt x="576" y="2655"/>
                  <a:pt x="478" y="2593"/>
                  <a:pt x="430" y="2497"/>
                </a:cubicBezTo>
                <a:lnTo>
                  <a:pt x="56" y="2464"/>
                </a:lnTo>
                <a:lnTo>
                  <a:pt x="56" y="3564"/>
                </a:lnTo>
                <a:lnTo>
                  <a:pt x="430" y="3575"/>
                </a:lnTo>
                <a:cubicBezTo>
                  <a:pt x="481" y="3473"/>
                  <a:pt x="588" y="3409"/>
                  <a:pt x="700" y="3409"/>
                </a:cubicBezTo>
                <a:cubicBezTo>
                  <a:pt x="709" y="3409"/>
                  <a:pt x="718" y="3409"/>
                  <a:pt x="727" y="3410"/>
                </a:cubicBezTo>
                <a:cubicBezTo>
                  <a:pt x="733" y="3409"/>
                  <a:pt x="739" y="3409"/>
                  <a:pt x="746" y="3409"/>
                </a:cubicBezTo>
                <a:cubicBezTo>
                  <a:pt x="913" y="3409"/>
                  <a:pt x="1046" y="3548"/>
                  <a:pt x="1046" y="3718"/>
                </a:cubicBezTo>
                <a:cubicBezTo>
                  <a:pt x="1046" y="3905"/>
                  <a:pt x="903" y="4059"/>
                  <a:pt x="727" y="4070"/>
                </a:cubicBezTo>
                <a:cubicBezTo>
                  <a:pt x="595" y="4070"/>
                  <a:pt x="485" y="3993"/>
                  <a:pt x="430" y="3883"/>
                </a:cubicBezTo>
                <a:lnTo>
                  <a:pt x="56" y="3883"/>
                </a:lnTo>
                <a:lnTo>
                  <a:pt x="89" y="4213"/>
                </a:lnTo>
                <a:lnTo>
                  <a:pt x="89" y="5015"/>
                </a:lnTo>
                <a:lnTo>
                  <a:pt x="408" y="5015"/>
                </a:lnTo>
                <a:cubicBezTo>
                  <a:pt x="463" y="4905"/>
                  <a:pt x="584" y="4828"/>
                  <a:pt x="705" y="4828"/>
                </a:cubicBezTo>
                <a:cubicBezTo>
                  <a:pt x="715" y="4828"/>
                  <a:pt x="725" y="4827"/>
                  <a:pt x="735" y="4827"/>
                </a:cubicBezTo>
                <a:cubicBezTo>
                  <a:pt x="1167" y="4827"/>
                  <a:pt x="1167" y="5489"/>
                  <a:pt x="735" y="5489"/>
                </a:cubicBezTo>
                <a:cubicBezTo>
                  <a:pt x="725" y="5489"/>
                  <a:pt x="715" y="5489"/>
                  <a:pt x="705" y="5488"/>
                </a:cubicBezTo>
                <a:cubicBezTo>
                  <a:pt x="584" y="5488"/>
                  <a:pt x="474" y="5422"/>
                  <a:pt x="419" y="5301"/>
                </a:cubicBezTo>
                <a:lnTo>
                  <a:pt x="67" y="5323"/>
                </a:lnTo>
                <a:cubicBezTo>
                  <a:pt x="67" y="5323"/>
                  <a:pt x="34" y="6258"/>
                  <a:pt x="34" y="6346"/>
                </a:cubicBezTo>
                <a:cubicBezTo>
                  <a:pt x="45" y="6423"/>
                  <a:pt x="188" y="6434"/>
                  <a:pt x="188" y="6434"/>
                </a:cubicBezTo>
                <a:lnTo>
                  <a:pt x="408" y="6434"/>
                </a:lnTo>
                <a:cubicBezTo>
                  <a:pt x="466" y="6295"/>
                  <a:pt x="585" y="6232"/>
                  <a:pt x="704" y="6232"/>
                </a:cubicBezTo>
                <a:cubicBezTo>
                  <a:pt x="876" y="6232"/>
                  <a:pt x="1048" y="6362"/>
                  <a:pt x="1035" y="6577"/>
                </a:cubicBezTo>
                <a:cubicBezTo>
                  <a:pt x="1035" y="6764"/>
                  <a:pt x="881" y="6907"/>
                  <a:pt x="705" y="6907"/>
                </a:cubicBezTo>
                <a:cubicBezTo>
                  <a:pt x="573" y="6907"/>
                  <a:pt x="463" y="6830"/>
                  <a:pt x="408" y="6720"/>
                </a:cubicBezTo>
                <a:lnTo>
                  <a:pt x="34" y="6720"/>
                </a:lnTo>
                <a:lnTo>
                  <a:pt x="56" y="7259"/>
                </a:lnTo>
                <a:lnTo>
                  <a:pt x="34" y="7820"/>
                </a:lnTo>
                <a:lnTo>
                  <a:pt x="408" y="7853"/>
                </a:lnTo>
                <a:cubicBezTo>
                  <a:pt x="470" y="7729"/>
                  <a:pt x="583" y="7672"/>
                  <a:pt x="697" y="7672"/>
                </a:cubicBezTo>
                <a:cubicBezTo>
                  <a:pt x="866" y="7672"/>
                  <a:pt x="1035" y="7796"/>
                  <a:pt x="1035" y="8007"/>
                </a:cubicBezTo>
                <a:cubicBezTo>
                  <a:pt x="1035" y="8183"/>
                  <a:pt x="892" y="8326"/>
                  <a:pt x="716" y="8326"/>
                </a:cubicBezTo>
                <a:cubicBezTo>
                  <a:pt x="584" y="8326"/>
                  <a:pt x="463" y="8260"/>
                  <a:pt x="408" y="8139"/>
                </a:cubicBezTo>
                <a:lnTo>
                  <a:pt x="12" y="8139"/>
                </a:lnTo>
                <a:lnTo>
                  <a:pt x="12" y="8611"/>
                </a:lnTo>
                <a:lnTo>
                  <a:pt x="12" y="9216"/>
                </a:lnTo>
                <a:lnTo>
                  <a:pt x="386" y="9216"/>
                </a:lnTo>
                <a:cubicBezTo>
                  <a:pt x="447" y="9125"/>
                  <a:pt x="546" y="9061"/>
                  <a:pt x="656" y="9061"/>
                </a:cubicBezTo>
                <a:cubicBezTo>
                  <a:pt x="665" y="9061"/>
                  <a:pt x="674" y="9062"/>
                  <a:pt x="683" y="9062"/>
                </a:cubicBezTo>
                <a:cubicBezTo>
                  <a:pt x="693" y="9062"/>
                  <a:pt x="703" y="9061"/>
                  <a:pt x="713" y="9061"/>
                </a:cubicBezTo>
                <a:cubicBezTo>
                  <a:pt x="1145" y="9061"/>
                  <a:pt x="1145" y="9723"/>
                  <a:pt x="713" y="9723"/>
                </a:cubicBezTo>
                <a:cubicBezTo>
                  <a:pt x="703" y="9723"/>
                  <a:pt x="693" y="9723"/>
                  <a:pt x="683" y="9722"/>
                </a:cubicBezTo>
                <a:cubicBezTo>
                  <a:pt x="562" y="9722"/>
                  <a:pt x="441" y="9645"/>
                  <a:pt x="386" y="9535"/>
                </a:cubicBezTo>
                <a:lnTo>
                  <a:pt x="12" y="9535"/>
                </a:lnTo>
                <a:lnTo>
                  <a:pt x="45" y="9920"/>
                </a:lnTo>
                <a:lnTo>
                  <a:pt x="12" y="10646"/>
                </a:lnTo>
                <a:lnTo>
                  <a:pt x="375" y="10668"/>
                </a:lnTo>
                <a:cubicBezTo>
                  <a:pt x="430" y="10558"/>
                  <a:pt x="551" y="10481"/>
                  <a:pt x="672" y="10481"/>
                </a:cubicBezTo>
                <a:cubicBezTo>
                  <a:pt x="859" y="10492"/>
                  <a:pt x="1002" y="10635"/>
                  <a:pt x="1002" y="10822"/>
                </a:cubicBezTo>
                <a:cubicBezTo>
                  <a:pt x="1002" y="11002"/>
                  <a:pt x="859" y="11141"/>
                  <a:pt x="691" y="11141"/>
                </a:cubicBezTo>
                <a:cubicBezTo>
                  <a:pt x="684" y="11141"/>
                  <a:pt x="678" y="11141"/>
                  <a:pt x="672" y="11141"/>
                </a:cubicBezTo>
                <a:cubicBezTo>
                  <a:pt x="661" y="11142"/>
                  <a:pt x="651" y="11142"/>
                  <a:pt x="641" y="11142"/>
                </a:cubicBezTo>
                <a:cubicBezTo>
                  <a:pt x="531" y="11142"/>
                  <a:pt x="425" y="11088"/>
                  <a:pt x="375" y="10987"/>
                </a:cubicBezTo>
                <a:lnTo>
                  <a:pt x="1" y="10954"/>
                </a:lnTo>
                <a:lnTo>
                  <a:pt x="1" y="11504"/>
                </a:lnTo>
                <a:lnTo>
                  <a:pt x="27560" y="11361"/>
                </a:lnTo>
                <a:cubicBezTo>
                  <a:pt x="27571" y="11350"/>
                  <a:pt x="27571" y="11328"/>
                  <a:pt x="27582" y="11317"/>
                </a:cubicBezTo>
                <a:cubicBezTo>
                  <a:pt x="27648" y="11196"/>
                  <a:pt x="27758" y="11229"/>
                  <a:pt x="27802" y="11130"/>
                </a:cubicBezTo>
                <a:cubicBezTo>
                  <a:pt x="27846" y="11009"/>
                  <a:pt x="27879" y="10877"/>
                  <a:pt x="27879" y="10734"/>
                </a:cubicBezTo>
                <a:cubicBezTo>
                  <a:pt x="27901" y="10580"/>
                  <a:pt x="27769" y="10580"/>
                  <a:pt x="27813" y="10448"/>
                </a:cubicBezTo>
                <a:cubicBezTo>
                  <a:pt x="27857" y="10305"/>
                  <a:pt x="27923" y="10294"/>
                  <a:pt x="27956" y="10074"/>
                </a:cubicBezTo>
                <a:cubicBezTo>
                  <a:pt x="27978" y="9854"/>
                  <a:pt x="28242" y="9667"/>
                  <a:pt x="28296" y="9546"/>
                </a:cubicBezTo>
                <a:cubicBezTo>
                  <a:pt x="28351" y="9414"/>
                  <a:pt x="28198" y="9238"/>
                  <a:pt x="28263" y="9128"/>
                </a:cubicBezTo>
                <a:cubicBezTo>
                  <a:pt x="28318" y="9018"/>
                  <a:pt x="28362" y="8897"/>
                  <a:pt x="28373" y="8776"/>
                </a:cubicBezTo>
                <a:cubicBezTo>
                  <a:pt x="28406" y="8655"/>
                  <a:pt x="28560" y="8556"/>
                  <a:pt x="28571" y="8293"/>
                </a:cubicBezTo>
                <a:cubicBezTo>
                  <a:pt x="28582" y="8029"/>
                  <a:pt x="28758" y="7798"/>
                  <a:pt x="28813" y="7556"/>
                </a:cubicBezTo>
                <a:cubicBezTo>
                  <a:pt x="28868" y="7325"/>
                  <a:pt x="28802" y="7281"/>
                  <a:pt x="28835" y="7215"/>
                </a:cubicBezTo>
                <a:cubicBezTo>
                  <a:pt x="28901" y="7061"/>
                  <a:pt x="28945" y="6896"/>
                  <a:pt x="28945" y="6731"/>
                </a:cubicBezTo>
                <a:cubicBezTo>
                  <a:pt x="28912" y="6588"/>
                  <a:pt x="28923" y="6434"/>
                  <a:pt x="28978" y="6302"/>
                </a:cubicBezTo>
                <a:cubicBezTo>
                  <a:pt x="29044" y="6137"/>
                  <a:pt x="29011" y="5873"/>
                  <a:pt x="29022" y="5675"/>
                </a:cubicBezTo>
                <a:cubicBezTo>
                  <a:pt x="29033" y="5488"/>
                  <a:pt x="29143" y="5422"/>
                  <a:pt x="29143" y="5279"/>
                </a:cubicBezTo>
                <a:cubicBezTo>
                  <a:pt x="29165" y="5114"/>
                  <a:pt x="29099" y="4960"/>
                  <a:pt x="28989" y="4850"/>
                </a:cubicBezTo>
                <a:cubicBezTo>
                  <a:pt x="28846" y="4740"/>
                  <a:pt x="28901" y="4620"/>
                  <a:pt x="28846" y="4290"/>
                </a:cubicBezTo>
                <a:cubicBezTo>
                  <a:pt x="28791" y="3960"/>
                  <a:pt x="28934" y="3828"/>
                  <a:pt x="28934" y="3828"/>
                </a:cubicBezTo>
                <a:cubicBezTo>
                  <a:pt x="28857" y="3520"/>
                  <a:pt x="28978" y="3531"/>
                  <a:pt x="28824" y="3366"/>
                </a:cubicBezTo>
                <a:cubicBezTo>
                  <a:pt x="28681" y="3212"/>
                  <a:pt x="28780" y="2948"/>
                  <a:pt x="28780" y="2948"/>
                </a:cubicBezTo>
                <a:cubicBezTo>
                  <a:pt x="28659" y="2288"/>
                  <a:pt x="28516" y="2717"/>
                  <a:pt x="28472" y="2222"/>
                </a:cubicBezTo>
                <a:cubicBezTo>
                  <a:pt x="28428" y="1716"/>
                  <a:pt x="28263" y="1914"/>
                  <a:pt x="28263" y="1639"/>
                </a:cubicBezTo>
                <a:cubicBezTo>
                  <a:pt x="28263" y="1496"/>
                  <a:pt x="28253" y="1353"/>
                  <a:pt x="28209" y="1221"/>
                </a:cubicBezTo>
                <a:cubicBezTo>
                  <a:pt x="28022" y="979"/>
                  <a:pt x="28044" y="1023"/>
                  <a:pt x="28011" y="782"/>
                </a:cubicBezTo>
                <a:cubicBezTo>
                  <a:pt x="27989" y="529"/>
                  <a:pt x="27934" y="727"/>
                  <a:pt x="27868" y="419"/>
                </a:cubicBezTo>
                <a:cubicBezTo>
                  <a:pt x="27802" y="100"/>
                  <a:pt x="27956" y="1"/>
                  <a:pt x="2795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6"/>
          <p:cNvSpPr/>
          <p:nvPr/>
        </p:nvSpPr>
        <p:spPr>
          <a:xfrm rot="5400000">
            <a:off x="7010752" y="-605204"/>
            <a:ext cx="3358221" cy="1288275"/>
          </a:xfrm>
          <a:custGeom>
            <a:avLst/>
            <a:gdLst/>
            <a:ahLst/>
            <a:cxnLst/>
            <a:rect l="l" t="t" r="r" b="b"/>
            <a:pathLst>
              <a:path w="12043" h="4620" extrusionOk="0">
                <a:moveTo>
                  <a:pt x="8997" y="3603"/>
                </a:moveTo>
                <a:cubicBezTo>
                  <a:pt x="8997" y="3604"/>
                  <a:pt x="8996" y="3606"/>
                  <a:pt x="8996" y="3607"/>
                </a:cubicBezTo>
                <a:cubicBezTo>
                  <a:pt x="8996" y="3606"/>
                  <a:pt x="8997" y="3604"/>
                  <a:pt x="8997" y="3603"/>
                </a:cubicBezTo>
                <a:close/>
                <a:moveTo>
                  <a:pt x="6456" y="3682"/>
                </a:moveTo>
                <a:lnTo>
                  <a:pt x="6456" y="3682"/>
                </a:lnTo>
                <a:cubicBezTo>
                  <a:pt x="6456" y="3683"/>
                  <a:pt x="6456" y="3684"/>
                  <a:pt x="6456" y="3684"/>
                </a:cubicBezTo>
                <a:cubicBezTo>
                  <a:pt x="6456" y="3684"/>
                  <a:pt x="6456" y="3683"/>
                  <a:pt x="6456" y="3682"/>
                </a:cubicBezTo>
                <a:close/>
                <a:moveTo>
                  <a:pt x="2629" y="4234"/>
                </a:moveTo>
                <a:lnTo>
                  <a:pt x="2629" y="4234"/>
                </a:lnTo>
                <a:cubicBezTo>
                  <a:pt x="2629" y="4234"/>
                  <a:pt x="2629" y="4234"/>
                  <a:pt x="2629" y="4234"/>
                </a:cubicBezTo>
                <a:cubicBezTo>
                  <a:pt x="2629" y="4234"/>
                  <a:pt x="2629" y="4234"/>
                  <a:pt x="2629" y="4234"/>
                </a:cubicBezTo>
                <a:close/>
                <a:moveTo>
                  <a:pt x="12042" y="0"/>
                </a:moveTo>
                <a:lnTo>
                  <a:pt x="0" y="66"/>
                </a:lnTo>
                <a:lnTo>
                  <a:pt x="55" y="3420"/>
                </a:lnTo>
                <a:cubicBezTo>
                  <a:pt x="55" y="3429"/>
                  <a:pt x="200" y="3540"/>
                  <a:pt x="261" y="3540"/>
                </a:cubicBezTo>
                <a:cubicBezTo>
                  <a:pt x="275" y="3540"/>
                  <a:pt x="284" y="3534"/>
                  <a:pt x="286" y="3519"/>
                </a:cubicBezTo>
                <a:cubicBezTo>
                  <a:pt x="286" y="3545"/>
                  <a:pt x="408" y="3720"/>
                  <a:pt x="471" y="3720"/>
                </a:cubicBezTo>
                <a:cubicBezTo>
                  <a:pt x="489" y="3720"/>
                  <a:pt x="501" y="3707"/>
                  <a:pt x="506" y="3673"/>
                </a:cubicBezTo>
                <a:cubicBezTo>
                  <a:pt x="512" y="3646"/>
                  <a:pt x="589" y="3632"/>
                  <a:pt x="664" y="3632"/>
                </a:cubicBezTo>
                <a:cubicBezTo>
                  <a:pt x="740" y="3632"/>
                  <a:pt x="814" y="3646"/>
                  <a:pt x="814" y="3673"/>
                </a:cubicBezTo>
                <a:cubicBezTo>
                  <a:pt x="814" y="3660"/>
                  <a:pt x="829" y="3655"/>
                  <a:pt x="851" y="3655"/>
                </a:cubicBezTo>
                <a:cubicBezTo>
                  <a:pt x="923" y="3655"/>
                  <a:pt x="1075" y="3714"/>
                  <a:pt x="1067" y="3772"/>
                </a:cubicBezTo>
                <a:cubicBezTo>
                  <a:pt x="1034" y="3926"/>
                  <a:pt x="1276" y="3893"/>
                  <a:pt x="1265" y="3970"/>
                </a:cubicBezTo>
                <a:cubicBezTo>
                  <a:pt x="1265" y="3992"/>
                  <a:pt x="1507" y="4080"/>
                  <a:pt x="1507" y="4113"/>
                </a:cubicBezTo>
                <a:cubicBezTo>
                  <a:pt x="1509" y="4096"/>
                  <a:pt x="1519" y="4089"/>
                  <a:pt x="1534" y="4089"/>
                </a:cubicBezTo>
                <a:cubicBezTo>
                  <a:pt x="1585" y="4089"/>
                  <a:pt x="1694" y="4165"/>
                  <a:pt x="1753" y="4165"/>
                </a:cubicBezTo>
                <a:cubicBezTo>
                  <a:pt x="1775" y="4165"/>
                  <a:pt x="1790" y="4154"/>
                  <a:pt x="1793" y="4124"/>
                </a:cubicBezTo>
                <a:cubicBezTo>
                  <a:pt x="1793" y="4130"/>
                  <a:pt x="1816" y="4133"/>
                  <a:pt x="1850" y="4133"/>
                </a:cubicBezTo>
                <a:cubicBezTo>
                  <a:pt x="1936" y="4133"/>
                  <a:pt x="2093" y="4115"/>
                  <a:pt x="2101" y="4091"/>
                </a:cubicBezTo>
                <a:cubicBezTo>
                  <a:pt x="2101" y="4091"/>
                  <a:pt x="2257" y="4340"/>
                  <a:pt x="2292" y="4340"/>
                </a:cubicBezTo>
                <a:cubicBezTo>
                  <a:pt x="2295" y="4340"/>
                  <a:pt x="2298" y="4338"/>
                  <a:pt x="2299" y="4334"/>
                </a:cubicBezTo>
                <a:lnTo>
                  <a:pt x="2299" y="4334"/>
                </a:lnTo>
                <a:cubicBezTo>
                  <a:pt x="2298" y="4337"/>
                  <a:pt x="2300" y="4338"/>
                  <a:pt x="2303" y="4338"/>
                </a:cubicBezTo>
                <a:cubicBezTo>
                  <a:pt x="2334" y="4338"/>
                  <a:pt x="2534" y="4202"/>
                  <a:pt x="2605" y="4202"/>
                </a:cubicBezTo>
                <a:cubicBezTo>
                  <a:pt x="2623" y="4202"/>
                  <a:pt x="2633" y="4211"/>
                  <a:pt x="2629" y="4234"/>
                </a:cubicBezTo>
                <a:lnTo>
                  <a:pt x="2629" y="4234"/>
                </a:lnTo>
                <a:cubicBezTo>
                  <a:pt x="2629" y="4234"/>
                  <a:pt x="2629" y="4233"/>
                  <a:pt x="2630" y="4233"/>
                </a:cubicBezTo>
                <a:cubicBezTo>
                  <a:pt x="2651" y="4233"/>
                  <a:pt x="2859" y="4323"/>
                  <a:pt x="2880" y="4323"/>
                </a:cubicBezTo>
                <a:cubicBezTo>
                  <a:pt x="2881" y="4323"/>
                  <a:pt x="2882" y="4323"/>
                  <a:pt x="2882" y="4322"/>
                </a:cubicBezTo>
                <a:cubicBezTo>
                  <a:pt x="2887" y="4299"/>
                  <a:pt x="2910" y="4289"/>
                  <a:pt x="2940" y="4289"/>
                </a:cubicBezTo>
                <a:cubicBezTo>
                  <a:pt x="3020" y="4289"/>
                  <a:pt x="3154" y="4359"/>
                  <a:pt x="3146" y="4399"/>
                </a:cubicBezTo>
                <a:cubicBezTo>
                  <a:pt x="3146" y="4399"/>
                  <a:pt x="3341" y="4557"/>
                  <a:pt x="3381" y="4557"/>
                </a:cubicBezTo>
                <a:cubicBezTo>
                  <a:pt x="3384" y="4557"/>
                  <a:pt x="3387" y="4556"/>
                  <a:pt x="3387" y="4553"/>
                </a:cubicBezTo>
                <a:cubicBezTo>
                  <a:pt x="3387" y="4557"/>
                  <a:pt x="3391" y="4558"/>
                  <a:pt x="3398" y="4558"/>
                </a:cubicBezTo>
                <a:cubicBezTo>
                  <a:pt x="3450" y="4558"/>
                  <a:pt x="3674" y="4465"/>
                  <a:pt x="3694" y="4465"/>
                </a:cubicBezTo>
                <a:cubicBezTo>
                  <a:pt x="3695" y="4465"/>
                  <a:pt x="3695" y="4465"/>
                  <a:pt x="3695" y="4465"/>
                </a:cubicBezTo>
                <a:cubicBezTo>
                  <a:pt x="3698" y="4436"/>
                  <a:pt x="3719" y="4424"/>
                  <a:pt x="3748" y="4424"/>
                </a:cubicBezTo>
                <a:cubicBezTo>
                  <a:pt x="3828" y="4424"/>
                  <a:pt x="3967" y="4510"/>
                  <a:pt x="3959" y="4542"/>
                </a:cubicBezTo>
                <a:cubicBezTo>
                  <a:pt x="3953" y="4568"/>
                  <a:pt x="3975" y="4575"/>
                  <a:pt x="4010" y="4575"/>
                </a:cubicBezTo>
                <a:cubicBezTo>
                  <a:pt x="4051" y="4575"/>
                  <a:pt x="4110" y="4565"/>
                  <a:pt x="4157" y="4565"/>
                </a:cubicBezTo>
                <a:cubicBezTo>
                  <a:pt x="4206" y="4565"/>
                  <a:pt x="4242" y="4575"/>
                  <a:pt x="4234" y="4619"/>
                </a:cubicBezTo>
                <a:lnTo>
                  <a:pt x="4234" y="4619"/>
                </a:lnTo>
                <a:cubicBezTo>
                  <a:pt x="4238" y="4601"/>
                  <a:pt x="4259" y="4596"/>
                  <a:pt x="4288" y="4596"/>
                </a:cubicBezTo>
                <a:cubicBezTo>
                  <a:pt x="4327" y="4596"/>
                  <a:pt x="4381" y="4605"/>
                  <a:pt x="4428" y="4605"/>
                </a:cubicBezTo>
                <a:cubicBezTo>
                  <a:pt x="4480" y="4605"/>
                  <a:pt x="4523" y="4595"/>
                  <a:pt x="4531" y="4553"/>
                </a:cubicBezTo>
                <a:cubicBezTo>
                  <a:pt x="4553" y="4476"/>
                  <a:pt x="4795" y="4410"/>
                  <a:pt x="4795" y="4399"/>
                </a:cubicBezTo>
                <a:cubicBezTo>
                  <a:pt x="4800" y="4367"/>
                  <a:pt x="4853" y="4362"/>
                  <a:pt x="4914" y="4362"/>
                </a:cubicBezTo>
                <a:cubicBezTo>
                  <a:pt x="4942" y="4362"/>
                  <a:pt x="4972" y="4363"/>
                  <a:pt x="5000" y="4363"/>
                </a:cubicBezTo>
                <a:cubicBezTo>
                  <a:pt x="5053" y="4363"/>
                  <a:pt x="5096" y="4359"/>
                  <a:pt x="5103" y="4335"/>
                </a:cubicBezTo>
                <a:lnTo>
                  <a:pt x="5103" y="4335"/>
                </a:lnTo>
                <a:cubicBezTo>
                  <a:pt x="5100" y="4348"/>
                  <a:pt x="5102" y="4354"/>
                  <a:pt x="5107" y="4354"/>
                </a:cubicBezTo>
                <a:cubicBezTo>
                  <a:pt x="5138" y="4354"/>
                  <a:pt x="5292" y="4137"/>
                  <a:pt x="5301" y="4080"/>
                </a:cubicBezTo>
                <a:cubicBezTo>
                  <a:pt x="5301" y="4080"/>
                  <a:pt x="5302" y="4080"/>
                  <a:pt x="5303" y="4080"/>
                </a:cubicBezTo>
                <a:cubicBezTo>
                  <a:pt x="5326" y="4080"/>
                  <a:pt x="5539" y="4150"/>
                  <a:pt x="5627" y="4150"/>
                </a:cubicBezTo>
                <a:cubicBezTo>
                  <a:pt x="5648" y="4150"/>
                  <a:pt x="5662" y="4146"/>
                  <a:pt x="5664" y="4135"/>
                </a:cubicBezTo>
                <a:lnTo>
                  <a:pt x="5664" y="4135"/>
                </a:lnTo>
                <a:cubicBezTo>
                  <a:pt x="5655" y="4180"/>
                  <a:pt x="5660" y="4198"/>
                  <a:pt x="5673" y="4198"/>
                </a:cubicBezTo>
                <a:cubicBezTo>
                  <a:pt x="5723" y="4198"/>
                  <a:pt x="5889" y="3957"/>
                  <a:pt x="5905" y="3957"/>
                </a:cubicBezTo>
                <a:cubicBezTo>
                  <a:pt x="5905" y="3957"/>
                  <a:pt x="5906" y="3958"/>
                  <a:pt x="5906" y="3959"/>
                </a:cubicBezTo>
                <a:cubicBezTo>
                  <a:pt x="5903" y="3974"/>
                  <a:pt x="5905" y="3981"/>
                  <a:pt x="5910" y="3981"/>
                </a:cubicBezTo>
                <a:cubicBezTo>
                  <a:pt x="5944" y="3981"/>
                  <a:pt x="6114" y="3733"/>
                  <a:pt x="6144" y="3733"/>
                </a:cubicBezTo>
                <a:cubicBezTo>
                  <a:pt x="6149" y="3733"/>
                  <a:pt x="6150" y="3738"/>
                  <a:pt x="6148" y="3750"/>
                </a:cubicBezTo>
                <a:cubicBezTo>
                  <a:pt x="6146" y="3768"/>
                  <a:pt x="6155" y="3775"/>
                  <a:pt x="6171" y="3775"/>
                </a:cubicBezTo>
                <a:cubicBezTo>
                  <a:pt x="6234" y="3775"/>
                  <a:pt x="6399" y="3672"/>
                  <a:pt x="6444" y="3672"/>
                </a:cubicBezTo>
                <a:cubicBezTo>
                  <a:pt x="6452" y="3672"/>
                  <a:pt x="6456" y="3675"/>
                  <a:pt x="6456" y="3682"/>
                </a:cubicBezTo>
                <a:lnTo>
                  <a:pt x="6456" y="3682"/>
                </a:lnTo>
                <a:cubicBezTo>
                  <a:pt x="6457" y="3680"/>
                  <a:pt x="6458" y="3679"/>
                  <a:pt x="6461" y="3679"/>
                </a:cubicBezTo>
                <a:cubicBezTo>
                  <a:pt x="6494" y="3679"/>
                  <a:pt x="6662" y="3825"/>
                  <a:pt x="6708" y="3825"/>
                </a:cubicBezTo>
                <a:cubicBezTo>
                  <a:pt x="6714" y="3825"/>
                  <a:pt x="6718" y="3822"/>
                  <a:pt x="6720" y="3816"/>
                </a:cubicBezTo>
                <a:cubicBezTo>
                  <a:pt x="6720" y="3750"/>
                  <a:pt x="6973" y="3783"/>
                  <a:pt x="6995" y="3695"/>
                </a:cubicBezTo>
                <a:lnTo>
                  <a:pt x="6995" y="3695"/>
                </a:lnTo>
                <a:cubicBezTo>
                  <a:pt x="6989" y="3724"/>
                  <a:pt x="7002" y="3734"/>
                  <a:pt x="7024" y="3734"/>
                </a:cubicBezTo>
                <a:cubicBezTo>
                  <a:pt x="7077" y="3734"/>
                  <a:pt x="7181" y="3679"/>
                  <a:pt x="7227" y="3679"/>
                </a:cubicBezTo>
                <a:cubicBezTo>
                  <a:pt x="7243" y="3679"/>
                  <a:pt x="7252" y="3686"/>
                  <a:pt x="7247" y="3706"/>
                </a:cubicBezTo>
                <a:cubicBezTo>
                  <a:pt x="7247" y="3707"/>
                  <a:pt x="7248" y="3707"/>
                  <a:pt x="7249" y="3707"/>
                </a:cubicBezTo>
                <a:cubicBezTo>
                  <a:pt x="7266" y="3707"/>
                  <a:pt x="7382" y="3665"/>
                  <a:pt x="7454" y="3665"/>
                </a:cubicBezTo>
                <a:cubicBezTo>
                  <a:pt x="7490" y="3665"/>
                  <a:pt x="7515" y="3675"/>
                  <a:pt x="7511" y="3706"/>
                </a:cubicBezTo>
                <a:cubicBezTo>
                  <a:pt x="7491" y="3798"/>
                  <a:pt x="7697" y="3918"/>
                  <a:pt x="7727" y="3918"/>
                </a:cubicBezTo>
                <a:cubicBezTo>
                  <a:pt x="7730" y="3918"/>
                  <a:pt x="7731" y="3917"/>
                  <a:pt x="7731" y="3915"/>
                </a:cubicBezTo>
                <a:cubicBezTo>
                  <a:pt x="7731" y="3906"/>
                  <a:pt x="7934" y="3832"/>
                  <a:pt x="7991" y="3832"/>
                </a:cubicBezTo>
                <a:cubicBezTo>
                  <a:pt x="8001" y="3832"/>
                  <a:pt x="8006" y="3834"/>
                  <a:pt x="8006" y="3838"/>
                </a:cubicBezTo>
                <a:cubicBezTo>
                  <a:pt x="8013" y="3778"/>
                  <a:pt x="8114" y="3734"/>
                  <a:pt x="8187" y="3734"/>
                </a:cubicBezTo>
                <a:cubicBezTo>
                  <a:pt x="8233" y="3734"/>
                  <a:pt x="8268" y="3752"/>
                  <a:pt x="8259" y="3794"/>
                </a:cubicBezTo>
                <a:cubicBezTo>
                  <a:pt x="8347" y="3783"/>
                  <a:pt x="8424" y="3739"/>
                  <a:pt x="8501" y="3684"/>
                </a:cubicBezTo>
                <a:cubicBezTo>
                  <a:pt x="8501" y="3684"/>
                  <a:pt x="8653" y="3815"/>
                  <a:pt x="8727" y="3815"/>
                </a:cubicBezTo>
                <a:cubicBezTo>
                  <a:pt x="8746" y="3815"/>
                  <a:pt x="8760" y="3806"/>
                  <a:pt x="8765" y="3783"/>
                </a:cubicBezTo>
                <a:lnTo>
                  <a:pt x="8765" y="3783"/>
                </a:lnTo>
                <a:cubicBezTo>
                  <a:pt x="8764" y="3788"/>
                  <a:pt x="8765" y="3790"/>
                  <a:pt x="8767" y="3790"/>
                </a:cubicBezTo>
                <a:cubicBezTo>
                  <a:pt x="8790" y="3790"/>
                  <a:pt x="8957" y="3589"/>
                  <a:pt x="8991" y="3589"/>
                </a:cubicBezTo>
                <a:cubicBezTo>
                  <a:pt x="8996" y="3589"/>
                  <a:pt x="8998" y="3593"/>
                  <a:pt x="8997" y="3603"/>
                </a:cubicBezTo>
                <a:lnTo>
                  <a:pt x="8997" y="3603"/>
                </a:lnTo>
                <a:cubicBezTo>
                  <a:pt x="9000" y="3591"/>
                  <a:pt x="9007" y="3586"/>
                  <a:pt x="9018" y="3586"/>
                </a:cubicBezTo>
                <a:cubicBezTo>
                  <a:pt x="9073" y="3586"/>
                  <a:pt x="9212" y="3710"/>
                  <a:pt x="9235" y="3710"/>
                </a:cubicBezTo>
                <a:cubicBezTo>
                  <a:pt x="9237" y="3710"/>
                  <a:pt x="9238" y="3709"/>
                  <a:pt x="9238" y="3706"/>
                </a:cubicBezTo>
                <a:cubicBezTo>
                  <a:pt x="9238" y="3713"/>
                  <a:pt x="9246" y="3716"/>
                  <a:pt x="9259" y="3716"/>
                </a:cubicBezTo>
                <a:cubicBezTo>
                  <a:pt x="9332" y="3716"/>
                  <a:pt x="9568" y="3629"/>
                  <a:pt x="9568" y="3629"/>
                </a:cubicBezTo>
                <a:cubicBezTo>
                  <a:pt x="9568" y="3627"/>
                  <a:pt x="9569" y="3626"/>
                  <a:pt x="9570" y="3626"/>
                </a:cubicBezTo>
                <a:cubicBezTo>
                  <a:pt x="9594" y="3626"/>
                  <a:pt x="9788" y="3849"/>
                  <a:pt x="9788" y="3849"/>
                </a:cubicBezTo>
                <a:cubicBezTo>
                  <a:pt x="9788" y="3856"/>
                  <a:pt x="9911" y="3876"/>
                  <a:pt x="10004" y="3876"/>
                </a:cubicBezTo>
                <a:cubicBezTo>
                  <a:pt x="10058" y="3876"/>
                  <a:pt x="10103" y="3870"/>
                  <a:pt x="10107" y="3849"/>
                </a:cubicBezTo>
                <a:cubicBezTo>
                  <a:pt x="10108" y="3840"/>
                  <a:pt x="10112" y="3836"/>
                  <a:pt x="10119" y="3836"/>
                </a:cubicBezTo>
                <a:cubicBezTo>
                  <a:pt x="10166" y="3836"/>
                  <a:pt x="10327" y="4049"/>
                  <a:pt x="10327" y="4058"/>
                </a:cubicBezTo>
                <a:cubicBezTo>
                  <a:pt x="10323" y="4077"/>
                  <a:pt x="10346" y="4084"/>
                  <a:pt x="10380" y="4084"/>
                </a:cubicBezTo>
                <a:cubicBezTo>
                  <a:pt x="10463" y="4084"/>
                  <a:pt x="10616" y="4041"/>
                  <a:pt x="10624" y="4025"/>
                </a:cubicBezTo>
                <a:cubicBezTo>
                  <a:pt x="10624" y="4023"/>
                  <a:pt x="10627" y="4021"/>
                  <a:pt x="10634" y="4021"/>
                </a:cubicBezTo>
                <a:cubicBezTo>
                  <a:pt x="10682" y="4021"/>
                  <a:pt x="10877" y="4082"/>
                  <a:pt x="10877" y="4091"/>
                </a:cubicBezTo>
                <a:cubicBezTo>
                  <a:pt x="10878" y="4083"/>
                  <a:pt x="10885" y="4080"/>
                  <a:pt x="10894" y="4080"/>
                </a:cubicBezTo>
                <a:cubicBezTo>
                  <a:pt x="10954" y="4080"/>
                  <a:pt x="11140" y="4203"/>
                  <a:pt x="11140" y="4212"/>
                </a:cubicBezTo>
                <a:cubicBezTo>
                  <a:pt x="11140" y="4208"/>
                  <a:pt x="11153" y="4206"/>
                  <a:pt x="11172" y="4206"/>
                </a:cubicBezTo>
                <a:cubicBezTo>
                  <a:pt x="11225" y="4206"/>
                  <a:pt x="11331" y="4219"/>
                  <a:pt x="11384" y="4219"/>
                </a:cubicBezTo>
                <a:cubicBezTo>
                  <a:pt x="11403" y="4219"/>
                  <a:pt x="11415" y="4217"/>
                  <a:pt x="11415" y="4212"/>
                </a:cubicBezTo>
                <a:cubicBezTo>
                  <a:pt x="11422" y="4145"/>
                  <a:pt x="11522" y="4135"/>
                  <a:pt x="11600" y="4135"/>
                </a:cubicBezTo>
                <a:cubicBezTo>
                  <a:pt x="11633" y="4135"/>
                  <a:pt x="11661" y="4137"/>
                  <a:pt x="11677" y="4137"/>
                </a:cubicBezTo>
                <a:cubicBezTo>
                  <a:pt x="11686" y="4137"/>
                  <a:pt x="11690" y="4137"/>
                  <a:pt x="11690" y="4135"/>
                </a:cubicBezTo>
                <a:cubicBezTo>
                  <a:pt x="11690" y="4140"/>
                  <a:pt x="11749" y="4150"/>
                  <a:pt x="11812" y="4150"/>
                </a:cubicBezTo>
                <a:cubicBezTo>
                  <a:pt x="11883" y="4150"/>
                  <a:pt x="11959" y="4138"/>
                  <a:pt x="11965" y="4091"/>
                </a:cubicBezTo>
                <a:lnTo>
                  <a:pt x="12042" y="0"/>
                </a:lnTo>
                <a:close/>
                <a:moveTo>
                  <a:pt x="4234" y="4619"/>
                </a:moveTo>
                <a:cubicBezTo>
                  <a:pt x="4234" y="4619"/>
                  <a:pt x="4234" y="4619"/>
                  <a:pt x="4234" y="4619"/>
                </a:cubicBezTo>
                <a:cubicBezTo>
                  <a:pt x="4234" y="4619"/>
                  <a:pt x="4234" y="4619"/>
                  <a:pt x="4234" y="461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6"/>
          <p:cNvSpPr txBox="1">
            <a:spLocks noGrp="1"/>
          </p:cNvSpPr>
          <p:nvPr>
            <p:ph type="title" hasCustomPrompt="1"/>
          </p:nvPr>
        </p:nvSpPr>
        <p:spPr>
          <a:xfrm>
            <a:off x="713225" y="702475"/>
            <a:ext cx="3257100" cy="7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71" name="Google Shape;171;p16"/>
          <p:cNvSpPr txBox="1">
            <a:spLocks noGrp="1"/>
          </p:cNvSpPr>
          <p:nvPr>
            <p:ph type="subTitle" idx="1"/>
          </p:nvPr>
        </p:nvSpPr>
        <p:spPr>
          <a:xfrm>
            <a:off x="713225" y="1475875"/>
            <a:ext cx="32571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6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3167175"/>
            <a:ext cx="3257100" cy="7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73" name="Google Shape;173;p16"/>
          <p:cNvSpPr txBox="1">
            <a:spLocks noGrp="1"/>
          </p:cNvSpPr>
          <p:nvPr>
            <p:ph type="subTitle" idx="3"/>
          </p:nvPr>
        </p:nvSpPr>
        <p:spPr>
          <a:xfrm>
            <a:off x="713225" y="3940575"/>
            <a:ext cx="32571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6"/>
          <p:cNvSpPr txBox="1">
            <a:spLocks noGrp="1"/>
          </p:cNvSpPr>
          <p:nvPr>
            <p:ph type="title" idx="4" hasCustomPrompt="1"/>
          </p:nvPr>
        </p:nvSpPr>
        <p:spPr>
          <a:xfrm>
            <a:off x="713225" y="1934825"/>
            <a:ext cx="3257100" cy="7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75" name="Google Shape;175;p16"/>
          <p:cNvSpPr txBox="1">
            <a:spLocks noGrp="1"/>
          </p:cNvSpPr>
          <p:nvPr>
            <p:ph type="subTitle" idx="5"/>
          </p:nvPr>
        </p:nvSpPr>
        <p:spPr>
          <a:xfrm>
            <a:off x="713225" y="2708225"/>
            <a:ext cx="32571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6"/>
          <p:cNvSpPr>
            <a:spLocks noGrp="1"/>
          </p:cNvSpPr>
          <p:nvPr>
            <p:ph type="pic" idx="6"/>
          </p:nvPr>
        </p:nvSpPr>
        <p:spPr>
          <a:xfrm rot="-455962">
            <a:off x="5269054" y="567430"/>
            <a:ext cx="2161888" cy="2161888"/>
          </a:xfrm>
          <a:prstGeom prst="rect">
            <a:avLst/>
          </a:prstGeom>
          <a:noFill/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</p:sp>
      <p:sp>
        <p:nvSpPr>
          <p:cNvPr id="177" name="Google Shape;177;p16"/>
          <p:cNvSpPr>
            <a:spLocks noGrp="1"/>
          </p:cNvSpPr>
          <p:nvPr>
            <p:ph type="pic" idx="7"/>
          </p:nvPr>
        </p:nvSpPr>
        <p:spPr>
          <a:xfrm rot="101933">
            <a:off x="6088749" y="2182288"/>
            <a:ext cx="2205970" cy="2206270"/>
          </a:xfrm>
          <a:prstGeom prst="rect">
            <a:avLst/>
          </a:prstGeom>
          <a:noFill/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2_1_1_2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9" name="Google Shape;189;p18"/>
          <p:cNvGrpSpPr/>
          <p:nvPr/>
        </p:nvGrpSpPr>
        <p:grpSpPr>
          <a:xfrm>
            <a:off x="0" y="0"/>
            <a:ext cx="9144003" cy="5143501"/>
            <a:chOff x="0" y="0"/>
            <a:chExt cx="9144003" cy="5143501"/>
          </a:xfrm>
        </p:grpSpPr>
        <p:pic>
          <p:nvPicPr>
            <p:cNvPr id="190" name="Google Shape;190;p1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91" name="Google Shape;191;p18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18039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" name="Google Shape;192;p18"/>
          <p:cNvGrpSpPr/>
          <p:nvPr/>
        </p:nvGrpSpPr>
        <p:grpSpPr>
          <a:xfrm>
            <a:off x="-15325" y="322765"/>
            <a:ext cx="8836701" cy="4519560"/>
            <a:chOff x="-15325" y="322765"/>
            <a:chExt cx="8836701" cy="4519560"/>
          </a:xfrm>
        </p:grpSpPr>
        <p:sp>
          <p:nvSpPr>
            <p:cNvPr id="193" name="Google Shape;193;p18"/>
            <p:cNvSpPr/>
            <p:nvPr/>
          </p:nvSpPr>
          <p:spPr>
            <a:xfrm>
              <a:off x="2232339" y="322765"/>
              <a:ext cx="6589037" cy="4497920"/>
            </a:xfrm>
            <a:custGeom>
              <a:avLst/>
              <a:gdLst/>
              <a:ahLst/>
              <a:cxnLst/>
              <a:rect l="l" t="t" r="r" b="b"/>
              <a:pathLst>
                <a:path w="29166" h="11504" extrusionOk="0">
                  <a:moveTo>
                    <a:pt x="27956" y="1"/>
                  </a:moveTo>
                  <a:lnTo>
                    <a:pt x="67" y="133"/>
                  </a:lnTo>
                  <a:lnTo>
                    <a:pt x="67" y="738"/>
                  </a:lnTo>
                  <a:lnTo>
                    <a:pt x="441" y="738"/>
                  </a:lnTo>
                  <a:cubicBezTo>
                    <a:pt x="492" y="636"/>
                    <a:pt x="599" y="571"/>
                    <a:pt x="711" y="571"/>
                  </a:cubicBezTo>
                  <a:cubicBezTo>
                    <a:pt x="720" y="571"/>
                    <a:pt x="729" y="572"/>
                    <a:pt x="738" y="573"/>
                  </a:cubicBezTo>
                  <a:cubicBezTo>
                    <a:pt x="991" y="573"/>
                    <a:pt x="1156" y="859"/>
                    <a:pt x="1013" y="1078"/>
                  </a:cubicBezTo>
                  <a:cubicBezTo>
                    <a:pt x="950" y="1187"/>
                    <a:pt x="842" y="1240"/>
                    <a:pt x="734" y="1240"/>
                  </a:cubicBezTo>
                  <a:cubicBezTo>
                    <a:pt x="613" y="1240"/>
                    <a:pt x="493" y="1173"/>
                    <a:pt x="441" y="1045"/>
                  </a:cubicBezTo>
                  <a:lnTo>
                    <a:pt x="67" y="1045"/>
                  </a:lnTo>
                  <a:lnTo>
                    <a:pt x="100" y="1430"/>
                  </a:lnTo>
                  <a:lnTo>
                    <a:pt x="56" y="2156"/>
                  </a:lnTo>
                  <a:lnTo>
                    <a:pt x="430" y="2178"/>
                  </a:lnTo>
                  <a:cubicBezTo>
                    <a:pt x="485" y="2068"/>
                    <a:pt x="606" y="1991"/>
                    <a:pt x="727" y="1991"/>
                  </a:cubicBezTo>
                  <a:cubicBezTo>
                    <a:pt x="914" y="2002"/>
                    <a:pt x="1057" y="2156"/>
                    <a:pt x="1057" y="2332"/>
                  </a:cubicBezTo>
                  <a:cubicBezTo>
                    <a:pt x="1057" y="2512"/>
                    <a:pt x="914" y="2652"/>
                    <a:pt x="746" y="2652"/>
                  </a:cubicBezTo>
                  <a:cubicBezTo>
                    <a:pt x="739" y="2652"/>
                    <a:pt x="733" y="2651"/>
                    <a:pt x="727" y="2651"/>
                  </a:cubicBezTo>
                  <a:cubicBezTo>
                    <a:pt x="711" y="2654"/>
                    <a:pt x="695" y="2655"/>
                    <a:pt x="680" y="2655"/>
                  </a:cubicBezTo>
                  <a:cubicBezTo>
                    <a:pt x="576" y="2655"/>
                    <a:pt x="478" y="2593"/>
                    <a:pt x="430" y="2497"/>
                  </a:cubicBezTo>
                  <a:lnTo>
                    <a:pt x="56" y="2464"/>
                  </a:lnTo>
                  <a:lnTo>
                    <a:pt x="56" y="3564"/>
                  </a:lnTo>
                  <a:lnTo>
                    <a:pt x="430" y="3575"/>
                  </a:lnTo>
                  <a:cubicBezTo>
                    <a:pt x="481" y="3473"/>
                    <a:pt x="588" y="3409"/>
                    <a:pt x="700" y="3409"/>
                  </a:cubicBezTo>
                  <a:cubicBezTo>
                    <a:pt x="709" y="3409"/>
                    <a:pt x="718" y="3409"/>
                    <a:pt x="727" y="3410"/>
                  </a:cubicBezTo>
                  <a:cubicBezTo>
                    <a:pt x="733" y="3409"/>
                    <a:pt x="739" y="3409"/>
                    <a:pt x="746" y="3409"/>
                  </a:cubicBezTo>
                  <a:cubicBezTo>
                    <a:pt x="913" y="3409"/>
                    <a:pt x="1046" y="3548"/>
                    <a:pt x="1046" y="3718"/>
                  </a:cubicBezTo>
                  <a:cubicBezTo>
                    <a:pt x="1046" y="3905"/>
                    <a:pt x="903" y="4059"/>
                    <a:pt x="727" y="4070"/>
                  </a:cubicBezTo>
                  <a:cubicBezTo>
                    <a:pt x="595" y="4070"/>
                    <a:pt x="485" y="3993"/>
                    <a:pt x="430" y="3883"/>
                  </a:cubicBezTo>
                  <a:lnTo>
                    <a:pt x="56" y="3883"/>
                  </a:lnTo>
                  <a:lnTo>
                    <a:pt x="89" y="4213"/>
                  </a:lnTo>
                  <a:lnTo>
                    <a:pt x="89" y="5015"/>
                  </a:lnTo>
                  <a:lnTo>
                    <a:pt x="408" y="5015"/>
                  </a:lnTo>
                  <a:cubicBezTo>
                    <a:pt x="463" y="4905"/>
                    <a:pt x="584" y="4828"/>
                    <a:pt x="705" y="4828"/>
                  </a:cubicBezTo>
                  <a:cubicBezTo>
                    <a:pt x="715" y="4828"/>
                    <a:pt x="725" y="4827"/>
                    <a:pt x="735" y="4827"/>
                  </a:cubicBezTo>
                  <a:cubicBezTo>
                    <a:pt x="1167" y="4827"/>
                    <a:pt x="1167" y="5489"/>
                    <a:pt x="735" y="5489"/>
                  </a:cubicBezTo>
                  <a:cubicBezTo>
                    <a:pt x="725" y="5489"/>
                    <a:pt x="715" y="5489"/>
                    <a:pt x="705" y="5488"/>
                  </a:cubicBezTo>
                  <a:cubicBezTo>
                    <a:pt x="584" y="5488"/>
                    <a:pt x="474" y="5422"/>
                    <a:pt x="419" y="5301"/>
                  </a:cubicBezTo>
                  <a:lnTo>
                    <a:pt x="67" y="5323"/>
                  </a:lnTo>
                  <a:cubicBezTo>
                    <a:pt x="67" y="5323"/>
                    <a:pt x="34" y="6258"/>
                    <a:pt x="34" y="6346"/>
                  </a:cubicBezTo>
                  <a:cubicBezTo>
                    <a:pt x="45" y="6423"/>
                    <a:pt x="188" y="6434"/>
                    <a:pt x="188" y="6434"/>
                  </a:cubicBezTo>
                  <a:lnTo>
                    <a:pt x="408" y="6434"/>
                  </a:lnTo>
                  <a:cubicBezTo>
                    <a:pt x="466" y="6295"/>
                    <a:pt x="585" y="6232"/>
                    <a:pt x="704" y="6232"/>
                  </a:cubicBezTo>
                  <a:cubicBezTo>
                    <a:pt x="876" y="6232"/>
                    <a:pt x="1048" y="6362"/>
                    <a:pt x="1035" y="6577"/>
                  </a:cubicBezTo>
                  <a:cubicBezTo>
                    <a:pt x="1035" y="6764"/>
                    <a:pt x="881" y="6907"/>
                    <a:pt x="705" y="6907"/>
                  </a:cubicBezTo>
                  <a:cubicBezTo>
                    <a:pt x="573" y="6907"/>
                    <a:pt x="463" y="6830"/>
                    <a:pt x="408" y="6720"/>
                  </a:cubicBezTo>
                  <a:lnTo>
                    <a:pt x="34" y="6720"/>
                  </a:lnTo>
                  <a:lnTo>
                    <a:pt x="56" y="7259"/>
                  </a:lnTo>
                  <a:lnTo>
                    <a:pt x="34" y="7820"/>
                  </a:lnTo>
                  <a:lnTo>
                    <a:pt x="408" y="7853"/>
                  </a:lnTo>
                  <a:cubicBezTo>
                    <a:pt x="470" y="7729"/>
                    <a:pt x="583" y="7672"/>
                    <a:pt x="697" y="7672"/>
                  </a:cubicBezTo>
                  <a:cubicBezTo>
                    <a:pt x="866" y="7672"/>
                    <a:pt x="1035" y="7796"/>
                    <a:pt x="1035" y="8007"/>
                  </a:cubicBezTo>
                  <a:cubicBezTo>
                    <a:pt x="1035" y="8183"/>
                    <a:pt x="892" y="8326"/>
                    <a:pt x="716" y="8326"/>
                  </a:cubicBezTo>
                  <a:cubicBezTo>
                    <a:pt x="584" y="8326"/>
                    <a:pt x="463" y="8260"/>
                    <a:pt x="408" y="8139"/>
                  </a:cubicBezTo>
                  <a:lnTo>
                    <a:pt x="12" y="8139"/>
                  </a:lnTo>
                  <a:lnTo>
                    <a:pt x="12" y="8611"/>
                  </a:lnTo>
                  <a:lnTo>
                    <a:pt x="12" y="9216"/>
                  </a:lnTo>
                  <a:lnTo>
                    <a:pt x="386" y="9216"/>
                  </a:lnTo>
                  <a:cubicBezTo>
                    <a:pt x="447" y="9125"/>
                    <a:pt x="546" y="9061"/>
                    <a:pt x="656" y="9061"/>
                  </a:cubicBezTo>
                  <a:cubicBezTo>
                    <a:pt x="665" y="9061"/>
                    <a:pt x="674" y="9062"/>
                    <a:pt x="683" y="9062"/>
                  </a:cubicBezTo>
                  <a:cubicBezTo>
                    <a:pt x="693" y="9062"/>
                    <a:pt x="703" y="9061"/>
                    <a:pt x="713" y="9061"/>
                  </a:cubicBezTo>
                  <a:cubicBezTo>
                    <a:pt x="1145" y="9061"/>
                    <a:pt x="1145" y="9723"/>
                    <a:pt x="713" y="9723"/>
                  </a:cubicBezTo>
                  <a:cubicBezTo>
                    <a:pt x="703" y="9723"/>
                    <a:pt x="693" y="9723"/>
                    <a:pt x="683" y="9722"/>
                  </a:cubicBezTo>
                  <a:cubicBezTo>
                    <a:pt x="562" y="9722"/>
                    <a:pt x="441" y="9645"/>
                    <a:pt x="386" y="9535"/>
                  </a:cubicBezTo>
                  <a:lnTo>
                    <a:pt x="12" y="9535"/>
                  </a:lnTo>
                  <a:lnTo>
                    <a:pt x="45" y="9920"/>
                  </a:lnTo>
                  <a:lnTo>
                    <a:pt x="12" y="10646"/>
                  </a:lnTo>
                  <a:lnTo>
                    <a:pt x="375" y="10668"/>
                  </a:lnTo>
                  <a:cubicBezTo>
                    <a:pt x="430" y="10558"/>
                    <a:pt x="551" y="10481"/>
                    <a:pt x="672" y="10481"/>
                  </a:cubicBezTo>
                  <a:cubicBezTo>
                    <a:pt x="859" y="10492"/>
                    <a:pt x="1002" y="10635"/>
                    <a:pt x="1002" y="10822"/>
                  </a:cubicBezTo>
                  <a:cubicBezTo>
                    <a:pt x="1002" y="11002"/>
                    <a:pt x="859" y="11141"/>
                    <a:pt x="691" y="11141"/>
                  </a:cubicBezTo>
                  <a:cubicBezTo>
                    <a:pt x="684" y="11141"/>
                    <a:pt x="678" y="11141"/>
                    <a:pt x="672" y="11141"/>
                  </a:cubicBezTo>
                  <a:cubicBezTo>
                    <a:pt x="661" y="11142"/>
                    <a:pt x="651" y="11142"/>
                    <a:pt x="641" y="11142"/>
                  </a:cubicBezTo>
                  <a:cubicBezTo>
                    <a:pt x="531" y="11142"/>
                    <a:pt x="425" y="11088"/>
                    <a:pt x="375" y="10987"/>
                  </a:cubicBezTo>
                  <a:lnTo>
                    <a:pt x="1" y="10954"/>
                  </a:lnTo>
                  <a:lnTo>
                    <a:pt x="1" y="11504"/>
                  </a:lnTo>
                  <a:lnTo>
                    <a:pt x="27560" y="11361"/>
                  </a:lnTo>
                  <a:cubicBezTo>
                    <a:pt x="27571" y="11350"/>
                    <a:pt x="27571" y="11328"/>
                    <a:pt x="27582" y="11317"/>
                  </a:cubicBezTo>
                  <a:cubicBezTo>
                    <a:pt x="27648" y="11196"/>
                    <a:pt x="27758" y="11229"/>
                    <a:pt x="27802" y="11130"/>
                  </a:cubicBezTo>
                  <a:cubicBezTo>
                    <a:pt x="27846" y="11009"/>
                    <a:pt x="27879" y="10877"/>
                    <a:pt x="27879" y="10734"/>
                  </a:cubicBezTo>
                  <a:cubicBezTo>
                    <a:pt x="27901" y="10580"/>
                    <a:pt x="27769" y="10580"/>
                    <a:pt x="27813" y="10448"/>
                  </a:cubicBezTo>
                  <a:cubicBezTo>
                    <a:pt x="27857" y="10305"/>
                    <a:pt x="27923" y="10294"/>
                    <a:pt x="27956" y="10074"/>
                  </a:cubicBezTo>
                  <a:cubicBezTo>
                    <a:pt x="27978" y="9854"/>
                    <a:pt x="28242" y="9667"/>
                    <a:pt x="28296" y="9546"/>
                  </a:cubicBezTo>
                  <a:cubicBezTo>
                    <a:pt x="28351" y="9414"/>
                    <a:pt x="28198" y="9238"/>
                    <a:pt x="28263" y="9128"/>
                  </a:cubicBezTo>
                  <a:cubicBezTo>
                    <a:pt x="28318" y="9018"/>
                    <a:pt x="28362" y="8897"/>
                    <a:pt x="28373" y="8776"/>
                  </a:cubicBezTo>
                  <a:cubicBezTo>
                    <a:pt x="28406" y="8655"/>
                    <a:pt x="28560" y="8556"/>
                    <a:pt x="28571" y="8293"/>
                  </a:cubicBezTo>
                  <a:cubicBezTo>
                    <a:pt x="28582" y="8029"/>
                    <a:pt x="28758" y="7798"/>
                    <a:pt x="28813" y="7556"/>
                  </a:cubicBezTo>
                  <a:cubicBezTo>
                    <a:pt x="28868" y="7325"/>
                    <a:pt x="28802" y="7281"/>
                    <a:pt x="28835" y="7215"/>
                  </a:cubicBezTo>
                  <a:cubicBezTo>
                    <a:pt x="28901" y="7061"/>
                    <a:pt x="28945" y="6896"/>
                    <a:pt x="28945" y="6731"/>
                  </a:cubicBezTo>
                  <a:cubicBezTo>
                    <a:pt x="28912" y="6588"/>
                    <a:pt x="28923" y="6434"/>
                    <a:pt x="28978" y="6302"/>
                  </a:cubicBezTo>
                  <a:cubicBezTo>
                    <a:pt x="29044" y="6137"/>
                    <a:pt x="29011" y="5873"/>
                    <a:pt x="29022" y="5675"/>
                  </a:cubicBezTo>
                  <a:cubicBezTo>
                    <a:pt x="29033" y="5488"/>
                    <a:pt x="29143" y="5422"/>
                    <a:pt x="29143" y="5279"/>
                  </a:cubicBezTo>
                  <a:cubicBezTo>
                    <a:pt x="29165" y="5114"/>
                    <a:pt x="29099" y="4960"/>
                    <a:pt x="28989" y="4850"/>
                  </a:cubicBezTo>
                  <a:cubicBezTo>
                    <a:pt x="28846" y="4740"/>
                    <a:pt x="28901" y="4620"/>
                    <a:pt x="28846" y="4290"/>
                  </a:cubicBezTo>
                  <a:cubicBezTo>
                    <a:pt x="28791" y="3960"/>
                    <a:pt x="28934" y="3828"/>
                    <a:pt x="28934" y="3828"/>
                  </a:cubicBezTo>
                  <a:cubicBezTo>
                    <a:pt x="28857" y="3520"/>
                    <a:pt x="28978" y="3531"/>
                    <a:pt x="28824" y="3366"/>
                  </a:cubicBezTo>
                  <a:cubicBezTo>
                    <a:pt x="28681" y="3212"/>
                    <a:pt x="28780" y="2948"/>
                    <a:pt x="28780" y="2948"/>
                  </a:cubicBezTo>
                  <a:cubicBezTo>
                    <a:pt x="28659" y="2288"/>
                    <a:pt x="28516" y="2717"/>
                    <a:pt x="28472" y="2222"/>
                  </a:cubicBezTo>
                  <a:cubicBezTo>
                    <a:pt x="28428" y="1716"/>
                    <a:pt x="28263" y="1914"/>
                    <a:pt x="28263" y="1639"/>
                  </a:cubicBezTo>
                  <a:cubicBezTo>
                    <a:pt x="28263" y="1496"/>
                    <a:pt x="28253" y="1353"/>
                    <a:pt x="28209" y="1221"/>
                  </a:cubicBezTo>
                  <a:cubicBezTo>
                    <a:pt x="28022" y="979"/>
                    <a:pt x="28044" y="1023"/>
                    <a:pt x="28011" y="782"/>
                  </a:cubicBezTo>
                  <a:cubicBezTo>
                    <a:pt x="27989" y="529"/>
                    <a:pt x="27934" y="727"/>
                    <a:pt x="27868" y="419"/>
                  </a:cubicBezTo>
                  <a:cubicBezTo>
                    <a:pt x="27802" y="100"/>
                    <a:pt x="27956" y="1"/>
                    <a:pt x="27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-15325" y="337125"/>
              <a:ext cx="7370750" cy="4505200"/>
            </a:xfrm>
            <a:custGeom>
              <a:avLst/>
              <a:gdLst/>
              <a:ahLst/>
              <a:cxnLst/>
              <a:rect l="l" t="t" r="r" b="b"/>
              <a:pathLst>
                <a:path w="294830" h="180208" extrusionOk="0">
                  <a:moveTo>
                    <a:pt x="90936" y="179339"/>
                  </a:moveTo>
                  <a:lnTo>
                    <a:pt x="0" y="180208"/>
                  </a:lnTo>
                  <a:lnTo>
                    <a:pt x="456" y="1621"/>
                  </a:lnTo>
                  <a:lnTo>
                    <a:pt x="294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</p:sp>
        <p:sp>
          <p:nvSpPr>
            <p:cNvPr id="195" name="Google Shape;195;p18"/>
            <p:cNvSpPr/>
            <p:nvPr/>
          </p:nvSpPr>
          <p:spPr>
            <a:xfrm>
              <a:off x="1241775" y="331600"/>
              <a:ext cx="6319300" cy="4489250"/>
            </a:xfrm>
            <a:custGeom>
              <a:avLst/>
              <a:gdLst/>
              <a:ahLst/>
              <a:cxnLst/>
              <a:rect l="l" t="t" r="r" b="b"/>
              <a:pathLst>
                <a:path w="252772" h="179570" extrusionOk="0">
                  <a:moveTo>
                    <a:pt x="39769" y="179570"/>
                  </a:moveTo>
                  <a:lnTo>
                    <a:pt x="49291" y="179445"/>
                  </a:lnTo>
                  <a:lnTo>
                    <a:pt x="252772" y="0"/>
                  </a:lnTo>
                  <a:lnTo>
                    <a:pt x="203789" y="452"/>
                  </a:lnTo>
                  <a:lnTo>
                    <a:pt x="189653" y="21167"/>
                  </a:lnTo>
                  <a:lnTo>
                    <a:pt x="0" y="12954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sp>
        <p:nvSpPr>
          <p:cNvPr id="196" name="Google Shape;196;p18"/>
          <p:cNvSpPr txBox="1">
            <a:spLocks noGrp="1"/>
          </p:cNvSpPr>
          <p:nvPr>
            <p:ph type="title"/>
          </p:nvPr>
        </p:nvSpPr>
        <p:spPr>
          <a:xfrm>
            <a:off x="713225" y="453050"/>
            <a:ext cx="7717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cxnSp>
        <p:nvCxnSpPr>
          <p:cNvPr id="197" name="Google Shape;197;p18"/>
          <p:cNvCxnSpPr>
            <a:endCxn id="198" idx="1"/>
          </p:cNvCxnSpPr>
          <p:nvPr/>
        </p:nvCxnSpPr>
        <p:spPr>
          <a:xfrm>
            <a:off x="-369831" y="2440419"/>
            <a:ext cx="665100" cy="15519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9" name="Google Shape;199;p18"/>
          <p:cNvCxnSpPr>
            <a:stCxn id="198" idx="4"/>
          </p:cNvCxnSpPr>
          <p:nvPr/>
        </p:nvCxnSpPr>
        <p:spPr>
          <a:xfrm>
            <a:off x="385638" y="4210488"/>
            <a:ext cx="132000" cy="14097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Google Shape;198;p18"/>
          <p:cNvSpPr/>
          <p:nvPr/>
        </p:nvSpPr>
        <p:spPr>
          <a:xfrm>
            <a:off x="257838" y="3954888"/>
            <a:ext cx="255600" cy="2556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Google Shape;326;p27"/>
          <p:cNvGrpSpPr/>
          <p:nvPr/>
        </p:nvGrpSpPr>
        <p:grpSpPr>
          <a:xfrm>
            <a:off x="0" y="0"/>
            <a:ext cx="9144003" cy="5143501"/>
            <a:chOff x="0" y="0"/>
            <a:chExt cx="9144003" cy="5143501"/>
          </a:xfrm>
        </p:grpSpPr>
        <p:pic>
          <p:nvPicPr>
            <p:cNvPr id="327" name="Google Shape;327;p2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28" name="Google Shape;328;p27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18039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9" name="Google Shape;329;p27"/>
          <p:cNvGrpSpPr/>
          <p:nvPr/>
        </p:nvGrpSpPr>
        <p:grpSpPr>
          <a:xfrm>
            <a:off x="-15325" y="322765"/>
            <a:ext cx="8836701" cy="4519560"/>
            <a:chOff x="-15325" y="322765"/>
            <a:chExt cx="8836701" cy="4519560"/>
          </a:xfrm>
        </p:grpSpPr>
        <p:sp>
          <p:nvSpPr>
            <p:cNvPr id="330" name="Google Shape;330;p27"/>
            <p:cNvSpPr/>
            <p:nvPr/>
          </p:nvSpPr>
          <p:spPr>
            <a:xfrm>
              <a:off x="2232339" y="322765"/>
              <a:ext cx="6589037" cy="4497920"/>
            </a:xfrm>
            <a:custGeom>
              <a:avLst/>
              <a:gdLst/>
              <a:ahLst/>
              <a:cxnLst/>
              <a:rect l="l" t="t" r="r" b="b"/>
              <a:pathLst>
                <a:path w="29166" h="11504" extrusionOk="0">
                  <a:moveTo>
                    <a:pt x="27956" y="1"/>
                  </a:moveTo>
                  <a:lnTo>
                    <a:pt x="67" y="133"/>
                  </a:lnTo>
                  <a:lnTo>
                    <a:pt x="67" y="738"/>
                  </a:lnTo>
                  <a:lnTo>
                    <a:pt x="441" y="738"/>
                  </a:lnTo>
                  <a:cubicBezTo>
                    <a:pt x="492" y="636"/>
                    <a:pt x="599" y="571"/>
                    <a:pt x="711" y="571"/>
                  </a:cubicBezTo>
                  <a:cubicBezTo>
                    <a:pt x="720" y="571"/>
                    <a:pt x="729" y="572"/>
                    <a:pt x="738" y="573"/>
                  </a:cubicBezTo>
                  <a:cubicBezTo>
                    <a:pt x="991" y="573"/>
                    <a:pt x="1156" y="859"/>
                    <a:pt x="1013" y="1078"/>
                  </a:cubicBezTo>
                  <a:cubicBezTo>
                    <a:pt x="950" y="1187"/>
                    <a:pt x="842" y="1240"/>
                    <a:pt x="734" y="1240"/>
                  </a:cubicBezTo>
                  <a:cubicBezTo>
                    <a:pt x="613" y="1240"/>
                    <a:pt x="493" y="1173"/>
                    <a:pt x="441" y="1045"/>
                  </a:cubicBezTo>
                  <a:lnTo>
                    <a:pt x="67" y="1045"/>
                  </a:lnTo>
                  <a:lnTo>
                    <a:pt x="100" y="1430"/>
                  </a:lnTo>
                  <a:lnTo>
                    <a:pt x="56" y="2156"/>
                  </a:lnTo>
                  <a:lnTo>
                    <a:pt x="430" y="2178"/>
                  </a:lnTo>
                  <a:cubicBezTo>
                    <a:pt x="485" y="2068"/>
                    <a:pt x="606" y="1991"/>
                    <a:pt x="727" y="1991"/>
                  </a:cubicBezTo>
                  <a:cubicBezTo>
                    <a:pt x="914" y="2002"/>
                    <a:pt x="1057" y="2156"/>
                    <a:pt x="1057" y="2332"/>
                  </a:cubicBezTo>
                  <a:cubicBezTo>
                    <a:pt x="1057" y="2512"/>
                    <a:pt x="914" y="2652"/>
                    <a:pt x="746" y="2652"/>
                  </a:cubicBezTo>
                  <a:cubicBezTo>
                    <a:pt x="739" y="2652"/>
                    <a:pt x="733" y="2651"/>
                    <a:pt x="727" y="2651"/>
                  </a:cubicBezTo>
                  <a:cubicBezTo>
                    <a:pt x="711" y="2654"/>
                    <a:pt x="695" y="2655"/>
                    <a:pt x="680" y="2655"/>
                  </a:cubicBezTo>
                  <a:cubicBezTo>
                    <a:pt x="576" y="2655"/>
                    <a:pt x="478" y="2593"/>
                    <a:pt x="430" y="2497"/>
                  </a:cubicBezTo>
                  <a:lnTo>
                    <a:pt x="56" y="2464"/>
                  </a:lnTo>
                  <a:lnTo>
                    <a:pt x="56" y="3564"/>
                  </a:lnTo>
                  <a:lnTo>
                    <a:pt x="430" y="3575"/>
                  </a:lnTo>
                  <a:cubicBezTo>
                    <a:pt x="481" y="3473"/>
                    <a:pt x="588" y="3409"/>
                    <a:pt x="700" y="3409"/>
                  </a:cubicBezTo>
                  <a:cubicBezTo>
                    <a:pt x="709" y="3409"/>
                    <a:pt x="718" y="3409"/>
                    <a:pt x="727" y="3410"/>
                  </a:cubicBezTo>
                  <a:cubicBezTo>
                    <a:pt x="733" y="3409"/>
                    <a:pt x="739" y="3409"/>
                    <a:pt x="746" y="3409"/>
                  </a:cubicBezTo>
                  <a:cubicBezTo>
                    <a:pt x="913" y="3409"/>
                    <a:pt x="1046" y="3548"/>
                    <a:pt x="1046" y="3718"/>
                  </a:cubicBezTo>
                  <a:cubicBezTo>
                    <a:pt x="1046" y="3905"/>
                    <a:pt x="903" y="4059"/>
                    <a:pt x="727" y="4070"/>
                  </a:cubicBezTo>
                  <a:cubicBezTo>
                    <a:pt x="595" y="4070"/>
                    <a:pt x="485" y="3993"/>
                    <a:pt x="430" y="3883"/>
                  </a:cubicBezTo>
                  <a:lnTo>
                    <a:pt x="56" y="3883"/>
                  </a:lnTo>
                  <a:lnTo>
                    <a:pt x="89" y="4213"/>
                  </a:lnTo>
                  <a:lnTo>
                    <a:pt x="89" y="5015"/>
                  </a:lnTo>
                  <a:lnTo>
                    <a:pt x="408" y="5015"/>
                  </a:lnTo>
                  <a:cubicBezTo>
                    <a:pt x="463" y="4905"/>
                    <a:pt x="584" y="4828"/>
                    <a:pt x="705" y="4828"/>
                  </a:cubicBezTo>
                  <a:cubicBezTo>
                    <a:pt x="715" y="4828"/>
                    <a:pt x="725" y="4827"/>
                    <a:pt x="735" y="4827"/>
                  </a:cubicBezTo>
                  <a:cubicBezTo>
                    <a:pt x="1167" y="4827"/>
                    <a:pt x="1167" y="5489"/>
                    <a:pt x="735" y="5489"/>
                  </a:cubicBezTo>
                  <a:cubicBezTo>
                    <a:pt x="725" y="5489"/>
                    <a:pt x="715" y="5489"/>
                    <a:pt x="705" y="5488"/>
                  </a:cubicBezTo>
                  <a:cubicBezTo>
                    <a:pt x="584" y="5488"/>
                    <a:pt x="474" y="5422"/>
                    <a:pt x="419" y="5301"/>
                  </a:cubicBezTo>
                  <a:lnTo>
                    <a:pt x="67" y="5323"/>
                  </a:lnTo>
                  <a:cubicBezTo>
                    <a:pt x="67" y="5323"/>
                    <a:pt x="34" y="6258"/>
                    <a:pt x="34" y="6346"/>
                  </a:cubicBezTo>
                  <a:cubicBezTo>
                    <a:pt x="45" y="6423"/>
                    <a:pt x="188" y="6434"/>
                    <a:pt x="188" y="6434"/>
                  </a:cubicBezTo>
                  <a:lnTo>
                    <a:pt x="408" y="6434"/>
                  </a:lnTo>
                  <a:cubicBezTo>
                    <a:pt x="466" y="6295"/>
                    <a:pt x="585" y="6232"/>
                    <a:pt x="704" y="6232"/>
                  </a:cubicBezTo>
                  <a:cubicBezTo>
                    <a:pt x="876" y="6232"/>
                    <a:pt x="1048" y="6362"/>
                    <a:pt x="1035" y="6577"/>
                  </a:cubicBezTo>
                  <a:cubicBezTo>
                    <a:pt x="1035" y="6764"/>
                    <a:pt x="881" y="6907"/>
                    <a:pt x="705" y="6907"/>
                  </a:cubicBezTo>
                  <a:cubicBezTo>
                    <a:pt x="573" y="6907"/>
                    <a:pt x="463" y="6830"/>
                    <a:pt x="408" y="6720"/>
                  </a:cubicBezTo>
                  <a:lnTo>
                    <a:pt x="34" y="6720"/>
                  </a:lnTo>
                  <a:lnTo>
                    <a:pt x="56" y="7259"/>
                  </a:lnTo>
                  <a:lnTo>
                    <a:pt x="34" y="7820"/>
                  </a:lnTo>
                  <a:lnTo>
                    <a:pt x="408" y="7853"/>
                  </a:lnTo>
                  <a:cubicBezTo>
                    <a:pt x="470" y="7729"/>
                    <a:pt x="583" y="7672"/>
                    <a:pt x="697" y="7672"/>
                  </a:cubicBezTo>
                  <a:cubicBezTo>
                    <a:pt x="866" y="7672"/>
                    <a:pt x="1035" y="7796"/>
                    <a:pt x="1035" y="8007"/>
                  </a:cubicBezTo>
                  <a:cubicBezTo>
                    <a:pt x="1035" y="8183"/>
                    <a:pt x="892" y="8326"/>
                    <a:pt x="716" y="8326"/>
                  </a:cubicBezTo>
                  <a:cubicBezTo>
                    <a:pt x="584" y="8326"/>
                    <a:pt x="463" y="8260"/>
                    <a:pt x="408" y="8139"/>
                  </a:cubicBezTo>
                  <a:lnTo>
                    <a:pt x="12" y="8139"/>
                  </a:lnTo>
                  <a:lnTo>
                    <a:pt x="12" y="8611"/>
                  </a:lnTo>
                  <a:lnTo>
                    <a:pt x="12" y="9216"/>
                  </a:lnTo>
                  <a:lnTo>
                    <a:pt x="386" y="9216"/>
                  </a:lnTo>
                  <a:cubicBezTo>
                    <a:pt x="447" y="9125"/>
                    <a:pt x="546" y="9061"/>
                    <a:pt x="656" y="9061"/>
                  </a:cubicBezTo>
                  <a:cubicBezTo>
                    <a:pt x="665" y="9061"/>
                    <a:pt x="674" y="9062"/>
                    <a:pt x="683" y="9062"/>
                  </a:cubicBezTo>
                  <a:cubicBezTo>
                    <a:pt x="693" y="9062"/>
                    <a:pt x="703" y="9061"/>
                    <a:pt x="713" y="9061"/>
                  </a:cubicBezTo>
                  <a:cubicBezTo>
                    <a:pt x="1145" y="9061"/>
                    <a:pt x="1145" y="9723"/>
                    <a:pt x="713" y="9723"/>
                  </a:cubicBezTo>
                  <a:cubicBezTo>
                    <a:pt x="703" y="9723"/>
                    <a:pt x="693" y="9723"/>
                    <a:pt x="683" y="9722"/>
                  </a:cubicBezTo>
                  <a:cubicBezTo>
                    <a:pt x="562" y="9722"/>
                    <a:pt x="441" y="9645"/>
                    <a:pt x="386" y="9535"/>
                  </a:cubicBezTo>
                  <a:lnTo>
                    <a:pt x="12" y="9535"/>
                  </a:lnTo>
                  <a:lnTo>
                    <a:pt x="45" y="9920"/>
                  </a:lnTo>
                  <a:lnTo>
                    <a:pt x="12" y="10646"/>
                  </a:lnTo>
                  <a:lnTo>
                    <a:pt x="375" y="10668"/>
                  </a:lnTo>
                  <a:cubicBezTo>
                    <a:pt x="430" y="10558"/>
                    <a:pt x="551" y="10481"/>
                    <a:pt x="672" y="10481"/>
                  </a:cubicBezTo>
                  <a:cubicBezTo>
                    <a:pt x="859" y="10492"/>
                    <a:pt x="1002" y="10635"/>
                    <a:pt x="1002" y="10822"/>
                  </a:cubicBezTo>
                  <a:cubicBezTo>
                    <a:pt x="1002" y="11002"/>
                    <a:pt x="859" y="11141"/>
                    <a:pt x="691" y="11141"/>
                  </a:cubicBezTo>
                  <a:cubicBezTo>
                    <a:pt x="684" y="11141"/>
                    <a:pt x="678" y="11141"/>
                    <a:pt x="672" y="11141"/>
                  </a:cubicBezTo>
                  <a:cubicBezTo>
                    <a:pt x="661" y="11142"/>
                    <a:pt x="651" y="11142"/>
                    <a:pt x="641" y="11142"/>
                  </a:cubicBezTo>
                  <a:cubicBezTo>
                    <a:pt x="531" y="11142"/>
                    <a:pt x="425" y="11088"/>
                    <a:pt x="375" y="10987"/>
                  </a:cubicBezTo>
                  <a:lnTo>
                    <a:pt x="1" y="10954"/>
                  </a:lnTo>
                  <a:lnTo>
                    <a:pt x="1" y="11504"/>
                  </a:lnTo>
                  <a:lnTo>
                    <a:pt x="27560" y="11361"/>
                  </a:lnTo>
                  <a:cubicBezTo>
                    <a:pt x="27571" y="11350"/>
                    <a:pt x="27571" y="11328"/>
                    <a:pt x="27582" y="11317"/>
                  </a:cubicBezTo>
                  <a:cubicBezTo>
                    <a:pt x="27648" y="11196"/>
                    <a:pt x="27758" y="11229"/>
                    <a:pt x="27802" y="11130"/>
                  </a:cubicBezTo>
                  <a:cubicBezTo>
                    <a:pt x="27846" y="11009"/>
                    <a:pt x="27879" y="10877"/>
                    <a:pt x="27879" y="10734"/>
                  </a:cubicBezTo>
                  <a:cubicBezTo>
                    <a:pt x="27901" y="10580"/>
                    <a:pt x="27769" y="10580"/>
                    <a:pt x="27813" y="10448"/>
                  </a:cubicBezTo>
                  <a:cubicBezTo>
                    <a:pt x="27857" y="10305"/>
                    <a:pt x="27923" y="10294"/>
                    <a:pt x="27956" y="10074"/>
                  </a:cubicBezTo>
                  <a:cubicBezTo>
                    <a:pt x="27978" y="9854"/>
                    <a:pt x="28242" y="9667"/>
                    <a:pt x="28296" y="9546"/>
                  </a:cubicBezTo>
                  <a:cubicBezTo>
                    <a:pt x="28351" y="9414"/>
                    <a:pt x="28198" y="9238"/>
                    <a:pt x="28263" y="9128"/>
                  </a:cubicBezTo>
                  <a:cubicBezTo>
                    <a:pt x="28318" y="9018"/>
                    <a:pt x="28362" y="8897"/>
                    <a:pt x="28373" y="8776"/>
                  </a:cubicBezTo>
                  <a:cubicBezTo>
                    <a:pt x="28406" y="8655"/>
                    <a:pt x="28560" y="8556"/>
                    <a:pt x="28571" y="8293"/>
                  </a:cubicBezTo>
                  <a:cubicBezTo>
                    <a:pt x="28582" y="8029"/>
                    <a:pt x="28758" y="7798"/>
                    <a:pt x="28813" y="7556"/>
                  </a:cubicBezTo>
                  <a:cubicBezTo>
                    <a:pt x="28868" y="7325"/>
                    <a:pt x="28802" y="7281"/>
                    <a:pt x="28835" y="7215"/>
                  </a:cubicBezTo>
                  <a:cubicBezTo>
                    <a:pt x="28901" y="7061"/>
                    <a:pt x="28945" y="6896"/>
                    <a:pt x="28945" y="6731"/>
                  </a:cubicBezTo>
                  <a:cubicBezTo>
                    <a:pt x="28912" y="6588"/>
                    <a:pt x="28923" y="6434"/>
                    <a:pt x="28978" y="6302"/>
                  </a:cubicBezTo>
                  <a:cubicBezTo>
                    <a:pt x="29044" y="6137"/>
                    <a:pt x="29011" y="5873"/>
                    <a:pt x="29022" y="5675"/>
                  </a:cubicBezTo>
                  <a:cubicBezTo>
                    <a:pt x="29033" y="5488"/>
                    <a:pt x="29143" y="5422"/>
                    <a:pt x="29143" y="5279"/>
                  </a:cubicBezTo>
                  <a:cubicBezTo>
                    <a:pt x="29165" y="5114"/>
                    <a:pt x="29099" y="4960"/>
                    <a:pt x="28989" y="4850"/>
                  </a:cubicBezTo>
                  <a:cubicBezTo>
                    <a:pt x="28846" y="4740"/>
                    <a:pt x="28901" y="4620"/>
                    <a:pt x="28846" y="4290"/>
                  </a:cubicBezTo>
                  <a:cubicBezTo>
                    <a:pt x="28791" y="3960"/>
                    <a:pt x="28934" y="3828"/>
                    <a:pt x="28934" y="3828"/>
                  </a:cubicBezTo>
                  <a:cubicBezTo>
                    <a:pt x="28857" y="3520"/>
                    <a:pt x="28978" y="3531"/>
                    <a:pt x="28824" y="3366"/>
                  </a:cubicBezTo>
                  <a:cubicBezTo>
                    <a:pt x="28681" y="3212"/>
                    <a:pt x="28780" y="2948"/>
                    <a:pt x="28780" y="2948"/>
                  </a:cubicBezTo>
                  <a:cubicBezTo>
                    <a:pt x="28659" y="2288"/>
                    <a:pt x="28516" y="2717"/>
                    <a:pt x="28472" y="2222"/>
                  </a:cubicBezTo>
                  <a:cubicBezTo>
                    <a:pt x="28428" y="1716"/>
                    <a:pt x="28263" y="1914"/>
                    <a:pt x="28263" y="1639"/>
                  </a:cubicBezTo>
                  <a:cubicBezTo>
                    <a:pt x="28263" y="1496"/>
                    <a:pt x="28253" y="1353"/>
                    <a:pt x="28209" y="1221"/>
                  </a:cubicBezTo>
                  <a:cubicBezTo>
                    <a:pt x="28022" y="979"/>
                    <a:pt x="28044" y="1023"/>
                    <a:pt x="28011" y="782"/>
                  </a:cubicBezTo>
                  <a:cubicBezTo>
                    <a:pt x="27989" y="529"/>
                    <a:pt x="27934" y="727"/>
                    <a:pt x="27868" y="419"/>
                  </a:cubicBezTo>
                  <a:cubicBezTo>
                    <a:pt x="27802" y="100"/>
                    <a:pt x="27956" y="1"/>
                    <a:pt x="279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7"/>
            <p:cNvSpPr/>
            <p:nvPr/>
          </p:nvSpPr>
          <p:spPr>
            <a:xfrm>
              <a:off x="-15325" y="337125"/>
              <a:ext cx="7370750" cy="4505200"/>
            </a:xfrm>
            <a:custGeom>
              <a:avLst/>
              <a:gdLst/>
              <a:ahLst/>
              <a:cxnLst/>
              <a:rect l="l" t="t" r="r" b="b"/>
              <a:pathLst>
                <a:path w="294830" h="180208" extrusionOk="0">
                  <a:moveTo>
                    <a:pt x="90936" y="179339"/>
                  </a:moveTo>
                  <a:lnTo>
                    <a:pt x="0" y="180208"/>
                  </a:lnTo>
                  <a:lnTo>
                    <a:pt x="456" y="1621"/>
                  </a:lnTo>
                  <a:lnTo>
                    <a:pt x="29483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</p:sp>
        <p:sp>
          <p:nvSpPr>
            <p:cNvPr id="332" name="Google Shape;332;p27"/>
            <p:cNvSpPr/>
            <p:nvPr/>
          </p:nvSpPr>
          <p:spPr>
            <a:xfrm>
              <a:off x="1241775" y="331600"/>
              <a:ext cx="6319300" cy="4489250"/>
            </a:xfrm>
            <a:custGeom>
              <a:avLst/>
              <a:gdLst/>
              <a:ahLst/>
              <a:cxnLst/>
              <a:rect l="l" t="t" r="r" b="b"/>
              <a:pathLst>
                <a:path w="252772" h="179570" extrusionOk="0">
                  <a:moveTo>
                    <a:pt x="39769" y="179570"/>
                  </a:moveTo>
                  <a:lnTo>
                    <a:pt x="49291" y="179445"/>
                  </a:lnTo>
                  <a:lnTo>
                    <a:pt x="252772" y="0"/>
                  </a:lnTo>
                  <a:lnTo>
                    <a:pt x="203789" y="452"/>
                  </a:lnTo>
                  <a:lnTo>
                    <a:pt x="189653" y="21167"/>
                  </a:lnTo>
                  <a:lnTo>
                    <a:pt x="0" y="12954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</p:grpSp>
      <p:grpSp>
        <p:nvGrpSpPr>
          <p:cNvPr id="333" name="Google Shape;333;p27"/>
          <p:cNvGrpSpPr/>
          <p:nvPr/>
        </p:nvGrpSpPr>
        <p:grpSpPr>
          <a:xfrm>
            <a:off x="-1572375" y="-645106"/>
            <a:ext cx="3467468" cy="2408768"/>
            <a:chOff x="-1572375" y="-645106"/>
            <a:chExt cx="3467468" cy="2408768"/>
          </a:xfrm>
        </p:grpSpPr>
        <p:sp>
          <p:nvSpPr>
            <p:cNvPr id="334" name="Google Shape;334;p27"/>
            <p:cNvSpPr/>
            <p:nvPr/>
          </p:nvSpPr>
          <p:spPr>
            <a:xfrm>
              <a:off x="250725" y="863063"/>
              <a:ext cx="255600" cy="2556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35" name="Google Shape;335;p27"/>
            <p:cNvCxnSpPr>
              <a:endCxn id="334" idx="7"/>
            </p:cNvCxnSpPr>
            <p:nvPr/>
          </p:nvCxnSpPr>
          <p:spPr>
            <a:xfrm flipH="1">
              <a:off x="468893" y="-645106"/>
              <a:ext cx="1426200" cy="15456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36" name="Google Shape;336;p27"/>
            <p:cNvCxnSpPr>
              <a:stCxn id="334" idx="2"/>
            </p:cNvCxnSpPr>
            <p:nvPr/>
          </p:nvCxnSpPr>
          <p:spPr>
            <a:xfrm flipH="1">
              <a:off x="-1572375" y="990863"/>
              <a:ext cx="1823100" cy="7728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Google Shape;338;p28"/>
          <p:cNvGrpSpPr/>
          <p:nvPr/>
        </p:nvGrpSpPr>
        <p:grpSpPr>
          <a:xfrm>
            <a:off x="0" y="0"/>
            <a:ext cx="9144003" cy="5143501"/>
            <a:chOff x="0" y="0"/>
            <a:chExt cx="9144003" cy="5143501"/>
          </a:xfrm>
        </p:grpSpPr>
        <p:pic>
          <p:nvPicPr>
            <p:cNvPr id="339" name="Google Shape;339;p28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0" y="0"/>
              <a:ext cx="9144003" cy="51435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0" name="Google Shape;340;p28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gradFill>
              <a:gsLst>
                <a:gs pos="0">
                  <a:srgbClr val="000000">
                    <a:alpha val="0"/>
                  </a:srgbClr>
                </a:gs>
                <a:gs pos="100000">
                  <a:srgbClr val="000000">
                    <a:alpha val="18039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1" name="Google Shape;341;p28"/>
          <p:cNvSpPr/>
          <p:nvPr/>
        </p:nvSpPr>
        <p:spPr>
          <a:xfrm flipH="1">
            <a:off x="4209667" y="753629"/>
            <a:ext cx="5934771" cy="3636242"/>
          </a:xfrm>
          <a:custGeom>
            <a:avLst/>
            <a:gdLst/>
            <a:ahLst/>
            <a:cxnLst/>
            <a:rect l="l" t="t" r="r" b="b"/>
            <a:pathLst>
              <a:path w="29166" h="11504" extrusionOk="0">
                <a:moveTo>
                  <a:pt x="27956" y="1"/>
                </a:moveTo>
                <a:lnTo>
                  <a:pt x="67" y="133"/>
                </a:lnTo>
                <a:lnTo>
                  <a:pt x="67" y="738"/>
                </a:lnTo>
                <a:lnTo>
                  <a:pt x="441" y="738"/>
                </a:lnTo>
                <a:cubicBezTo>
                  <a:pt x="492" y="636"/>
                  <a:pt x="599" y="571"/>
                  <a:pt x="711" y="571"/>
                </a:cubicBezTo>
                <a:cubicBezTo>
                  <a:pt x="720" y="571"/>
                  <a:pt x="729" y="572"/>
                  <a:pt x="738" y="573"/>
                </a:cubicBezTo>
                <a:cubicBezTo>
                  <a:pt x="991" y="573"/>
                  <a:pt x="1156" y="859"/>
                  <a:pt x="1013" y="1078"/>
                </a:cubicBezTo>
                <a:cubicBezTo>
                  <a:pt x="950" y="1187"/>
                  <a:pt x="842" y="1240"/>
                  <a:pt x="734" y="1240"/>
                </a:cubicBezTo>
                <a:cubicBezTo>
                  <a:pt x="613" y="1240"/>
                  <a:pt x="493" y="1173"/>
                  <a:pt x="441" y="1045"/>
                </a:cubicBezTo>
                <a:lnTo>
                  <a:pt x="67" y="1045"/>
                </a:lnTo>
                <a:lnTo>
                  <a:pt x="100" y="1430"/>
                </a:lnTo>
                <a:lnTo>
                  <a:pt x="56" y="2156"/>
                </a:lnTo>
                <a:lnTo>
                  <a:pt x="430" y="2178"/>
                </a:lnTo>
                <a:cubicBezTo>
                  <a:pt x="485" y="2068"/>
                  <a:pt x="606" y="1991"/>
                  <a:pt x="727" y="1991"/>
                </a:cubicBezTo>
                <a:cubicBezTo>
                  <a:pt x="914" y="2002"/>
                  <a:pt x="1057" y="2156"/>
                  <a:pt x="1057" y="2332"/>
                </a:cubicBezTo>
                <a:cubicBezTo>
                  <a:pt x="1057" y="2512"/>
                  <a:pt x="914" y="2652"/>
                  <a:pt x="746" y="2652"/>
                </a:cubicBezTo>
                <a:cubicBezTo>
                  <a:pt x="739" y="2652"/>
                  <a:pt x="733" y="2651"/>
                  <a:pt x="727" y="2651"/>
                </a:cubicBezTo>
                <a:cubicBezTo>
                  <a:pt x="711" y="2654"/>
                  <a:pt x="695" y="2655"/>
                  <a:pt x="680" y="2655"/>
                </a:cubicBezTo>
                <a:cubicBezTo>
                  <a:pt x="576" y="2655"/>
                  <a:pt x="478" y="2593"/>
                  <a:pt x="430" y="2497"/>
                </a:cubicBezTo>
                <a:lnTo>
                  <a:pt x="56" y="2464"/>
                </a:lnTo>
                <a:lnTo>
                  <a:pt x="56" y="3564"/>
                </a:lnTo>
                <a:lnTo>
                  <a:pt x="430" y="3575"/>
                </a:lnTo>
                <a:cubicBezTo>
                  <a:pt x="481" y="3473"/>
                  <a:pt x="588" y="3409"/>
                  <a:pt x="700" y="3409"/>
                </a:cubicBezTo>
                <a:cubicBezTo>
                  <a:pt x="709" y="3409"/>
                  <a:pt x="718" y="3409"/>
                  <a:pt x="727" y="3410"/>
                </a:cubicBezTo>
                <a:cubicBezTo>
                  <a:pt x="733" y="3409"/>
                  <a:pt x="739" y="3409"/>
                  <a:pt x="746" y="3409"/>
                </a:cubicBezTo>
                <a:cubicBezTo>
                  <a:pt x="913" y="3409"/>
                  <a:pt x="1046" y="3548"/>
                  <a:pt x="1046" y="3718"/>
                </a:cubicBezTo>
                <a:cubicBezTo>
                  <a:pt x="1046" y="3905"/>
                  <a:pt x="903" y="4059"/>
                  <a:pt x="727" y="4070"/>
                </a:cubicBezTo>
                <a:cubicBezTo>
                  <a:pt x="595" y="4070"/>
                  <a:pt x="485" y="3993"/>
                  <a:pt x="430" y="3883"/>
                </a:cubicBezTo>
                <a:lnTo>
                  <a:pt x="56" y="3883"/>
                </a:lnTo>
                <a:lnTo>
                  <a:pt x="89" y="4213"/>
                </a:lnTo>
                <a:lnTo>
                  <a:pt x="89" y="5015"/>
                </a:lnTo>
                <a:lnTo>
                  <a:pt x="408" y="5015"/>
                </a:lnTo>
                <a:cubicBezTo>
                  <a:pt x="463" y="4905"/>
                  <a:pt x="584" y="4828"/>
                  <a:pt x="705" y="4828"/>
                </a:cubicBezTo>
                <a:cubicBezTo>
                  <a:pt x="715" y="4828"/>
                  <a:pt x="725" y="4827"/>
                  <a:pt x="735" y="4827"/>
                </a:cubicBezTo>
                <a:cubicBezTo>
                  <a:pt x="1167" y="4827"/>
                  <a:pt x="1167" y="5489"/>
                  <a:pt x="735" y="5489"/>
                </a:cubicBezTo>
                <a:cubicBezTo>
                  <a:pt x="725" y="5489"/>
                  <a:pt x="715" y="5489"/>
                  <a:pt x="705" y="5488"/>
                </a:cubicBezTo>
                <a:cubicBezTo>
                  <a:pt x="584" y="5488"/>
                  <a:pt x="474" y="5422"/>
                  <a:pt x="419" y="5301"/>
                </a:cubicBezTo>
                <a:lnTo>
                  <a:pt x="67" y="5323"/>
                </a:lnTo>
                <a:cubicBezTo>
                  <a:pt x="67" y="5323"/>
                  <a:pt x="34" y="6258"/>
                  <a:pt x="34" y="6346"/>
                </a:cubicBezTo>
                <a:cubicBezTo>
                  <a:pt x="45" y="6423"/>
                  <a:pt x="188" y="6434"/>
                  <a:pt x="188" y="6434"/>
                </a:cubicBezTo>
                <a:lnTo>
                  <a:pt x="408" y="6434"/>
                </a:lnTo>
                <a:cubicBezTo>
                  <a:pt x="466" y="6295"/>
                  <a:pt x="585" y="6232"/>
                  <a:pt x="704" y="6232"/>
                </a:cubicBezTo>
                <a:cubicBezTo>
                  <a:pt x="876" y="6232"/>
                  <a:pt x="1048" y="6362"/>
                  <a:pt x="1035" y="6577"/>
                </a:cubicBezTo>
                <a:cubicBezTo>
                  <a:pt x="1035" y="6764"/>
                  <a:pt x="881" y="6907"/>
                  <a:pt x="705" y="6907"/>
                </a:cubicBezTo>
                <a:cubicBezTo>
                  <a:pt x="573" y="6907"/>
                  <a:pt x="463" y="6830"/>
                  <a:pt x="408" y="6720"/>
                </a:cubicBezTo>
                <a:lnTo>
                  <a:pt x="34" y="6720"/>
                </a:lnTo>
                <a:lnTo>
                  <a:pt x="56" y="7259"/>
                </a:lnTo>
                <a:lnTo>
                  <a:pt x="34" y="7820"/>
                </a:lnTo>
                <a:lnTo>
                  <a:pt x="408" y="7853"/>
                </a:lnTo>
                <a:cubicBezTo>
                  <a:pt x="470" y="7729"/>
                  <a:pt x="583" y="7672"/>
                  <a:pt x="697" y="7672"/>
                </a:cubicBezTo>
                <a:cubicBezTo>
                  <a:pt x="866" y="7672"/>
                  <a:pt x="1035" y="7796"/>
                  <a:pt x="1035" y="8007"/>
                </a:cubicBezTo>
                <a:cubicBezTo>
                  <a:pt x="1035" y="8183"/>
                  <a:pt x="892" y="8326"/>
                  <a:pt x="716" y="8326"/>
                </a:cubicBezTo>
                <a:cubicBezTo>
                  <a:pt x="584" y="8326"/>
                  <a:pt x="463" y="8260"/>
                  <a:pt x="408" y="8139"/>
                </a:cubicBezTo>
                <a:lnTo>
                  <a:pt x="12" y="8139"/>
                </a:lnTo>
                <a:lnTo>
                  <a:pt x="12" y="8611"/>
                </a:lnTo>
                <a:lnTo>
                  <a:pt x="12" y="9216"/>
                </a:lnTo>
                <a:lnTo>
                  <a:pt x="386" y="9216"/>
                </a:lnTo>
                <a:cubicBezTo>
                  <a:pt x="447" y="9125"/>
                  <a:pt x="546" y="9061"/>
                  <a:pt x="656" y="9061"/>
                </a:cubicBezTo>
                <a:cubicBezTo>
                  <a:pt x="665" y="9061"/>
                  <a:pt x="674" y="9062"/>
                  <a:pt x="683" y="9062"/>
                </a:cubicBezTo>
                <a:cubicBezTo>
                  <a:pt x="693" y="9062"/>
                  <a:pt x="703" y="9061"/>
                  <a:pt x="713" y="9061"/>
                </a:cubicBezTo>
                <a:cubicBezTo>
                  <a:pt x="1145" y="9061"/>
                  <a:pt x="1145" y="9723"/>
                  <a:pt x="713" y="9723"/>
                </a:cubicBezTo>
                <a:cubicBezTo>
                  <a:pt x="703" y="9723"/>
                  <a:pt x="693" y="9723"/>
                  <a:pt x="683" y="9722"/>
                </a:cubicBezTo>
                <a:cubicBezTo>
                  <a:pt x="562" y="9722"/>
                  <a:pt x="441" y="9645"/>
                  <a:pt x="386" y="9535"/>
                </a:cubicBezTo>
                <a:lnTo>
                  <a:pt x="12" y="9535"/>
                </a:lnTo>
                <a:lnTo>
                  <a:pt x="45" y="9920"/>
                </a:lnTo>
                <a:lnTo>
                  <a:pt x="12" y="10646"/>
                </a:lnTo>
                <a:lnTo>
                  <a:pt x="375" y="10668"/>
                </a:lnTo>
                <a:cubicBezTo>
                  <a:pt x="430" y="10558"/>
                  <a:pt x="551" y="10481"/>
                  <a:pt x="672" y="10481"/>
                </a:cubicBezTo>
                <a:cubicBezTo>
                  <a:pt x="859" y="10492"/>
                  <a:pt x="1002" y="10635"/>
                  <a:pt x="1002" y="10822"/>
                </a:cubicBezTo>
                <a:cubicBezTo>
                  <a:pt x="1002" y="11002"/>
                  <a:pt x="859" y="11141"/>
                  <a:pt x="691" y="11141"/>
                </a:cubicBezTo>
                <a:cubicBezTo>
                  <a:pt x="684" y="11141"/>
                  <a:pt x="678" y="11141"/>
                  <a:pt x="672" y="11141"/>
                </a:cubicBezTo>
                <a:cubicBezTo>
                  <a:pt x="661" y="11142"/>
                  <a:pt x="651" y="11142"/>
                  <a:pt x="641" y="11142"/>
                </a:cubicBezTo>
                <a:cubicBezTo>
                  <a:pt x="531" y="11142"/>
                  <a:pt x="425" y="11088"/>
                  <a:pt x="375" y="10987"/>
                </a:cubicBezTo>
                <a:lnTo>
                  <a:pt x="1" y="10954"/>
                </a:lnTo>
                <a:lnTo>
                  <a:pt x="1" y="11504"/>
                </a:lnTo>
                <a:lnTo>
                  <a:pt x="27560" y="11361"/>
                </a:lnTo>
                <a:cubicBezTo>
                  <a:pt x="27571" y="11350"/>
                  <a:pt x="27571" y="11328"/>
                  <a:pt x="27582" y="11317"/>
                </a:cubicBezTo>
                <a:cubicBezTo>
                  <a:pt x="27648" y="11196"/>
                  <a:pt x="27758" y="11229"/>
                  <a:pt x="27802" y="11130"/>
                </a:cubicBezTo>
                <a:cubicBezTo>
                  <a:pt x="27846" y="11009"/>
                  <a:pt x="27879" y="10877"/>
                  <a:pt x="27879" y="10734"/>
                </a:cubicBezTo>
                <a:cubicBezTo>
                  <a:pt x="27901" y="10580"/>
                  <a:pt x="27769" y="10580"/>
                  <a:pt x="27813" y="10448"/>
                </a:cubicBezTo>
                <a:cubicBezTo>
                  <a:pt x="27857" y="10305"/>
                  <a:pt x="27923" y="10294"/>
                  <a:pt x="27956" y="10074"/>
                </a:cubicBezTo>
                <a:cubicBezTo>
                  <a:pt x="27978" y="9854"/>
                  <a:pt x="28242" y="9667"/>
                  <a:pt x="28296" y="9546"/>
                </a:cubicBezTo>
                <a:cubicBezTo>
                  <a:pt x="28351" y="9414"/>
                  <a:pt x="28198" y="9238"/>
                  <a:pt x="28263" y="9128"/>
                </a:cubicBezTo>
                <a:cubicBezTo>
                  <a:pt x="28318" y="9018"/>
                  <a:pt x="28362" y="8897"/>
                  <a:pt x="28373" y="8776"/>
                </a:cubicBezTo>
                <a:cubicBezTo>
                  <a:pt x="28406" y="8655"/>
                  <a:pt x="28560" y="8556"/>
                  <a:pt x="28571" y="8293"/>
                </a:cubicBezTo>
                <a:cubicBezTo>
                  <a:pt x="28582" y="8029"/>
                  <a:pt x="28758" y="7798"/>
                  <a:pt x="28813" y="7556"/>
                </a:cubicBezTo>
                <a:cubicBezTo>
                  <a:pt x="28868" y="7325"/>
                  <a:pt x="28802" y="7281"/>
                  <a:pt x="28835" y="7215"/>
                </a:cubicBezTo>
                <a:cubicBezTo>
                  <a:pt x="28901" y="7061"/>
                  <a:pt x="28945" y="6896"/>
                  <a:pt x="28945" y="6731"/>
                </a:cubicBezTo>
                <a:cubicBezTo>
                  <a:pt x="28912" y="6588"/>
                  <a:pt x="28923" y="6434"/>
                  <a:pt x="28978" y="6302"/>
                </a:cubicBezTo>
                <a:cubicBezTo>
                  <a:pt x="29044" y="6137"/>
                  <a:pt x="29011" y="5873"/>
                  <a:pt x="29022" y="5675"/>
                </a:cubicBezTo>
                <a:cubicBezTo>
                  <a:pt x="29033" y="5488"/>
                  <a:pt x="29143" y="5422"/>
                  <a:pt x="29143" y="5279"/>
                </a:cubicBezTo>
                <a:cubicBezTo>
                  <a:pt x="29165" y="5114"/>
                  <a:pt x="29099" y="4960"/>
                  <a:pt x="28989" y="4850"/>
                </a:cubicBezTo>
                <a:cubicBezTo>
                  <a:pt x="28846" y="4740"/>
                  <a:pt x="28901" y="4620"/>
                  <a:pt x="28846" y="4290"/>
                </a:cubicBezTo>
                <a:cubicBezTo>
                  <a:pt x="28791" y="3960"/>
                  <a:pt x="28934" y="3828"/>
                  <a:pt x="28934" y="3828"/>
                </a:cubicBezTo>
                <a:cubicBezTo>
                  <a:pt x="28857" y="3520"/>
                  <a:pt x="28978" y="3531"/>
                  <a:pt x="28824" y="3366"/>
                </a:cubicBezTo>
                <a:cubicBezTo>
                  <a:pt x="28681" y="3212"/>
                  <a:pt x="28780" y="2948"/>
                  <a:pt x="28780" y="2948"/>
                </a:cubicBezTo>
                <a:cubicBezTo>
                  <a:pt x="28659" y="2288"/>
                  <a:pt x="28516" y="2717"/>
                  <a:pt x="28472" y="2222"/>
                </a:cubicBezTo>
                <a:cubicBezTo>
                  <a:pt x="28428" y="1716"/>
                  <a:pt x="28263" y="1914"/>
                  <a:pt x="28263" y="1639"/>
                </a:cubicBezTo>
                <a:cubicBezTo>
                  <a:pt x="28263" y="1496"/>
                  <a:pt x="28253" y="1353"/>
                  <a:pt x="28209" y="1221"/>
                </a:cubicBezTo>
                <a:cubicBezTo>
                  <a:pt x="28022" y="979"/>
                  <a:pt x="28044" y="1023"/>
                  <a:pt x="28011" y="782"/>
                </a:cubicBezTo>
                <a:cubicBezTo>
                  <a:pt x="27989" y="529"/>
                  <a:pt x="27934" y="727"/>
                  <a:pt x="27868" y="419"/>
                </a:cubicBezTo>
                <a:cubicBezTo>
                  <a:pt x="27802" y="100"/>
                  <a:pt x="27956" y="1"/>
                  <a:pt x="27956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8"/>
          <p:cNvSpPr/>
          <p:nvPr/>
        </p:nvSpPr>
        <p:spPr>
          <a:xfrm rot="10800000">
            <a:off x="-1553223" y="4190166"/>
            <a:ext cx="2670324" cy="1024381"/>
          </a:xfrm>
          <a:custGeom>
            <a:avLst/>
            <a:gdLst/>
            <a:ahLst/>
            <a:cxnLst/>
            <a:rect l="l" t="t" r="r" b="b"/>
            <a:pathLst>
              <a:path w="12043" h="4620" extrusionOk="0">
                <a:moveTo>
                  <a:pt x="8997" y="3603"/>
                </a:moveTo>
                <a:cubicBezTo>
                  <a:pt x="8997" y="3604"/>
                  <a:pt x="8996" y="3606"/>
                  <a:pt x="8996" y="3607"/>
                </a:cubicBezTo>
                <a:cubicBezTo>
                  <a:pt x="8996" y="3606"/>
                  <a:pt x="8997" y="3604"/>
                  <a:pt x="8997" y="3603"/>
                </a:cubicBezTo>
                <a:close/>
                <a:moveTo>
                  <a:pt x="6456" y="3682"/>
                </a:moveTo>
                <a:lnTo>
                  <a:pt x="6456" y="3682"/>
                </a:lnTo>
                <a:cubicBezTo>
                  <a:pt x="6456" y="3683"/>
                  <a:pt x="6456" y="3684"/>
                  <a:pt x="6456" y="3684"/>
                </a:cubicBezTo>
                <a:cubicBezTo>
                  <a:pt x="6456" y="3684"/>
                  <a:pt x="6456" y="3683"/>
                  <a:pt x="6456" y="3682"/>
                </a:cubicBezTo>
                <a:close/>
                <a:moveTo>
                  <a:pt x="2629" y="4234"/>
                </a:moveTo>
                <a:lnTo>
                  <a:pt x="2629" y="4234"/>
                </a:lnTo>
                <a:cubicBezTo>
                  <a:pt x="2629" y="4234"/>
                  <a:pt x="2629" y="4234"/>
                  <a:pt x="2629" y="4234"/>
                </a:cubicBezTo>
                <a:cubicBezTo>
                  <a:pt x="2629" y="4234"/>
                  <a:pt x="2629" y="4234"/>
                  <a:pt x="2629" y="4234"/>
                </a:cubicBezTo>
                <a:close/>
                <a:moveTo>
                  <a:pt x="12042" y="0"/>
                </a:moveTo>
                <a:lnTo>
                  <a:pt x="0" y="66"/>
                </a:lnTo>
                <a:lnTo>
                  <a:pt x="55" y="3420"/>
                </a:lnTo>
                <a:cubicBezTo>
                  <a:pt x="55" y="3429"/>
                  <a:pt x="200" y="3540"/>
                  <a:pt x="261" y="3540"/>
                </a:cubicBezTo>
                <a:cubicBezTo>
                  <a:pt x="275" y="3540"/>
                  <a:pt x="284" y="3534"/>
                  <a:pt x="286" y="3519"/>
                </a:cubicBezTo>
                <a:cubicBezTo>
                  <a:pt x="286" y="3545"/>
                  <a:pt x="408" y="3720"/>
                  <a:pt x="471" y="3720"/>
                </a:cubicBezTo>
                <a:cubicBezTo>
                  <a:pt x="489" y="3720"/>
                  <a:pt x="501" y="3707"/>
                  <a:pt x="506" y="3673"/>
                </a:cubicBezTo>
                <a:cubicBezTo>
                  <a:pt x="512" y="3646"/>
                  <a:pt x="589" y="3632"/>
                  <a:pt x="664" y="3632"/>
                </a:cubicBezTo>
                <a:cubicBezTo>
                  <a:pt x="740" y="3632"/>
                  <a:pt x="814" y="3646"/>
                  <a:pt x="814" y="3673"/>
                </a:cubicBezTo>
                <a:cubicBezTo>
                  <a:pt x="814" y="3660"/>
                  <a:pt x="829" y="3655"/>
                  <a:pt x="851" y="3655"/>
                </a:cubicBezTo>
                <a:cubicBezTo>
                  <a:pt x="923" y="3655"/>
                  <a:pt x="1075" y="3714"/>
                  <a:pt x="1067" y="3772"/>
                </a:cubicBezTo>
                <a:cubicBezTo>
                  <a:pt x="1034" y="3926"/>
                  <a:pt x="1276" y="3893"/>
                  <a:pt x="1265" y="3970"/>
                </a:cubicBezTo>
                <a:cubicBezTo>
                  <a:pt x="1265" y="3992"/>
                  <a:pt x="1507" y="4080"/>
                  <a:pt x="1507" y="4113"/>
                </a:cubicBezTo>
                <a:cubicBezTo>
                  <a:pt x="1509" y="4096"/>
                  <a:pt x="1519" y="4089"/>
                  <a:pt x="1534" y="4089"/>
                </a:cubicBezTo>
                <a:cubicBezTo>
                  <a:pt x="1585" y="4089"/>
                  <a:pt x="1694" y="4165"/>
                  <a:pt x="1753" y="4165"/>
                </a:cubicBezTo>
                <a:cubicBezTo>
                  <a:pt x="1775" y="4165"/>
                  <a:pt x="1790" y="4154"/>
                  <a:pt x="1793" y="4124"/>
                </a:cubicBezTo>
                <a:cubicBezTo>
                  <a:pt x="1793" y="4130"/>
                  <a:pt x="1816" y="4133"/>
                  <a:pt x="1850" y="4133"/>
                </a:cubicBezTo>
                <a:cubicBezTo>
                  <a:pt x="1936" y="4133"/>
                  <a:pt x="2093" y="4115"/>
                  <a:pt x="2101" y="4091"/>
                </a:cubicBezTo>
                <a:cubicBezTo>
                  <a:pt x="2101" y="4091"/>
                  <a:pt x="2257" y="4340"/>
                  <a:pt x="2292" y="4340"/>
                </a:cubicBezTo>
                <a:cubicBezTo>
                  <a:pt x="2295" y="4340"/>
                  <a:pt x="2298" y="4338"/>
                  <a:pt x="2299" y="4334"/>
                </a:cubicBezTo>
                <a:lnTo>
                  <a:pt x="2299" y="4334"/>
                </a:lnTo>
                <a:cubicBezTo>
                  <a:pt x="2298" y="4337"/>
                  <a:pt x="2300" y="4338"/>
                  <a:pt x="2303" y="4338"/>
                </a:cubicBezTo>
                <a:cubicBezTo>
                  <a:pt x="2334" y="4338"/>
                  <a:pt x="2534" y="4202"/>
                  <a:pt x="2605" y="4202"/>
                </a:cubicBezTo>
                <a:cubicBezTo>
                  <a:pt x="2623" y="4202"/>
                  <a:pt x="2633" y="4211"/>
                  <a:pt x="2629" y="4234"/>
                </a:cubicBezTo>
                <a:lnTo>
                  <a:pt x="2629" y="4234"/>
                </a:lnTo>
                <a:cubicBezTo>
                  <a:pt x="2629" y="4234"/>
                  <a:pt x="2629" y="4233"/>
                  <a:pt x="2630" y="4233"/>
                </a:cubicBezTo>
                <a:cubicBezTo>
                  <a:pt x="2651" y="4233"/>
                  <a:pt x="2859" y="4323"/>
                  <a:pt x="2880" y="4323"/>
                </a:cubicBezTo>
                <a:cubicBezTo>
                  <a:pt x="2881" y="4323"/>
                  <a:pt x="2882" y="4323"/>
                  <a:pt x="2882" y="4322"/>
                </a:cubicBezTo>
                <a:cubicBezTo>
                  <a:pt x="2887" y="4299"/>
                  <a:pt x="2910" y="4289"/>
                  <a:pt x="2940" y="4289"/>
                </a:cubicBezTo>
                <a:cubicBezTo>
                  <a:pt x="3020" y="4289"/>
                  <a:pt x="3154" y="4359"/>
                  <a:pt x="3146" y="4399"/>
                </a:cubicBezTo>
                <a:cubicBezTo>
                  <a:pt x="3146" y="4399"/>
                  <a:pt x="3341" y="4557"/>
                  <a:pt x="3381" y="4557"/>
                </a:cubicBezTo>
                <a:cubicBezTo>
                  <a:pt x="3384" y="4557"/>
                  <a:pt x="3387" y="4556"/>
                  <a:pt x="3387" y="4553"/>
                </a:cubicBezTo>
                <a:cubicBezTo>
                  <a:pt x="3387" y="4557"/>
                  <a:pt x="3391" y="4558"/>
                  <a:pt x="3398" y="4558"/>
                </a:cubicBezTo>
                <a:cubicBezTo>
                  <a:pt x="3450" y="4558"/>
                  <a:pt x="3674" y="4465"/>
                  <a:pt x="3694" y="4465"/>
                </a:cubicBezTo>
                <a:cubicBezTo>
                  <a:pt x="3695" y="4465"/>
                  <a:pt x="3695" y="4465"/>
                  <a:pt x="3695" y="4465"/>
                </a:cubicBezTo>
                <a:cubicBezTo>
                  <a:pt x="3698" y="4436"/>
                  <a:pt x="3719" y="4424"/>
                  <a:pt x="3748" y="4424"/>
                </a:cubicBezTo>
                <a:cubicBezTo>
                  <a:pt x="3828" y="4424"/>
                  <a:pt x="3967" y="4510"/>
                  <a:pt x="3959" y="4542"/>
                </a:cubicBezTo>
                <a:cubicBezTo>
                  <a:pt x="3953" y="4568"/>
                  <a:pt x="3975" y="4575"/>
                  <a:pt x="4010" y="4575"/>
                </a:cubicBezTo>
                <a:cubicBezTo>
                  <a:pt x="4051" y="4575"/>
                  <a:pt x="4110" y="4565"/>
                  <a:pt x="4157" y="4565"/>
                </a:cubicBezTo>
                <a:cubicBezTo>
                  <a:pt x="4206" y="4565"/>
                  <a:pt x="4242" y="4575"/>
                  <a:pt x="4234" y="4619"/>
                </a:cubicBezTo>
                <a:lnTo>
                  <a:pt x="4234" y="4619"/>
                </a:lnTo>
                <a:cubicBezTo>
                  <a:pt x="4238" y="4601"/>
                  <a:pt x="4259" y="4596"/>
                  <a:pt x="4288" y="4596"/>
                </a:cubicBezTo>
                <a:cubicBezTo>
                  <a:pt x="4327" y="4596"/>
                  <a:pt x="4381" y="4605"/>
                  <a:pt x="4428" y="4605"/>
                </a:cubicBezTo>
                <a:cubicBezTo>
                  <a:pt x="4480" y="4605"/>
                  <a:pt x="4523" y="4595"/>
                  <a:pt x="4531" y="4553"/>
                </a:cubicBezTo>
                <a:cubicBezTo>
                  <a:pt x="4553" y="4476"/>
                  <a:pt x="4795" y="4410"/>
                  <a:pt x="4795" y="4399"/>
                </a:cubicBezTo>
                <a:cubicBezTo>
                  <a:pt x="4800" y="4367"/>
                  <a:pt x="4853" y="4362"/>
                  <a:pt x="4914" y="4362"/>
                </a:cubicBezTo>
                <a:cubicBezTo>
                  <a:pt x="4942" y="4362"/>
                  <a:pt x="4972" y="4363"/>
                  <a:pt x="5000" y="4363"/>
                </a:cubicBezTo>
                <a:cubicBezTo>
                  <a:pt x="5053" y="4363"/>
                  <a:pt x="5096" y="4359"/>
                  <a:pt x="5103" y="4335"/>
                </a:cubicBezTo>
                <a:lnTo>
                  <a:pt x="5103" y="4335"/>
                </a:lnTo>
                <a:cubicBezTo>
                  <a:pt x="5100" y="4348"/>
                  <a:pt x="5102" y="4354"/>
                  <a:pt x="5107" y="4354"/>
                </a:cubicBezTo>
                <a:cubicBezTo>
                  <a:pt x="5138" y="4354"/>
                  <a:pt x="5292" y="4137"/>
                  <a:pt x="5301" y="4080"/>
                </a:cubicBezTo>
                <a:cubicBezTo>
                  <a:pt x="5301" y="4080"/>
                  <a:pt x="5302" y="4080"/>
                  <a:pt x="5303" y="4080"/>
                </a:cubicBezTo>
                <a:cubicBezTo>
                  <a:pt x="5326" y="4080"/>
                  <a:pt x="5539" y="4150"/>
                  <a:pt x="5627" y="4150"/>
                </a:cubicBezTo>
                <a:cubicBezTo>
                  <a:pt x="5648" y="4150"/>
                  <a:pt x="5662" y="4146"/>
                  <a:pt x="5664" y="4135"/>
                </a:cubicBezTo>
                <a:lnTo>
                  <a:pt x="5664" y="4135"/>
                </a:lnTo>
                <a:cubicBezTo>
                  <a:pt x="5655" y="4180"/>
                  <a:pt x="5660" y="4198"/>
                  <a:pt x="5673" y="4198"/>
                </a:cubicBezTo>
                <a:cubicBezTo>
                  <a:pt x="5723" y="4198"/>
                  <a:pt x="5889" y="3957"/>
                  <a:pt x="5905" y="3957"/>
                </a:cubicBezTo>
                <a:cubicBezTo>
                  <a:pt x="5905" y="3957"/>
                  <a:pt x="5906" y="3958"/>
                  <a:pt x="5906" y="3959"/>
                </a:cubicBezTo>
                <a:cubicBezTo>
                  <a:pt x="5903" y="3974"/>
                  <a:pt x="5905" y="3981"/>
                  <a:pt x="5910" y="3981"/>
                </a:cubicBezTo>
                <a:cubicBezTo>
                  <a:pt x="5944" y="3981"/>
                  <a:pt x="6114" y="3733"/>
                  <a:pt x="6144" y="3733"/>
                </a:cubicBezTo>
                <a:cubicBezTo>
                  <a:pt x="6149" y="3733"/>
                  <a:pt x="6150" y="3738"/>
                  <a:pt x="6148" y="3750"/>
                </a:cubicBezTo>
                <a:cubicBezTo>
                  <a:pt x="6146" y="3768"/>
                  <a:pt x="6155" y="3775"/>
                  <a:pt x="6171" y="3775"/>
                </a:cubicBezTo>
                <a:cubicBezTo>
                  <a:pt x="6234" y="3775"/>
                  <a:pt x="6399" y="3672"/>
                  <a:pt x="6444" y="3672"/>
                </a:cubicBezTo>
                <a:cubicBezTo>
                  <a:pt x="6452" y="3672"/>
                  <a:pt x="6456" y="3675"/>
                  <a:pt x="6456" y="3682"/>
                </a:cubicBezTo>
                <a:lnTo>
                  <a:pt x="6456" y="3682"/>
                </a:lnTo>
                <a:cubicBezTo>
                  <a:pt x="6457" y="3680"/>
                  <a:pt x="6458" y="3679"/>
                  <a:pt x="6461" y="3679"/>
                </a:cubicBezTo>
                <a:cubicBezTo>
                  <a:pt x="6494" y="3679"/>
                  <a:pt x="6662" y="3825"/>
                  <a:pt x="6708" y="3825"/>
                </a:cubicBezTo>
                <a:cubicBezTo>
                  <a:pt x="6714" y="3825"/>
                  <a:pt x="6718" y="3822"/>
                  <a:pt x="6720" y="3816"/>
                </a:cubicBezTo>
                <a:cubicBezTo>
                  <a:pt x="6720" y="3750"/>
                  <a:pt x="6973" y="3783"/>
                  <a:pt x="6995" y="3695"/>
                </a:cubicBezTo>
                <a:lnTo>
                  <a:pt x="6995" y="3695"/>
                </a:lnTo>
                <a:cubicBezTo>
                  <a:pt x="6989" y="3724"/>
                  <a:pt x="7002" y="3734"/>
                  <a:pt x="7024" y="3734"/>
                </a:cubicBezTo>
                <a:cubicBezTo>
                  <a:pt x="7077" y="3734"/>
                  <a:pt x="7181" y="3679"/>
                  <a:pt x="7227" y="3679"/>
                </a:cubicBezTo>
                <a:cubicBezTo>
                  <a:pt x="7243" y="3679"/>
                  <a:pt x="7252" y="3686"/>
                  <a:pt x="7247" y="3706"/>
                </a:cubicBezTo>
                <a:cubicBezTo>
                  <a:pt x="7247" y="3707"/>
                  <a:pt x="7248" y="3707"/>
                  <a:pt x="7249" y="3707"/>
                </a:cubicBezTo>
                <a:cubicBezTo>
                  <a:pt x="7266" y="3707"/>
                  <a:pt x="7382" y="3665"/>
                  <a:pt x="7454" y="3665"/>
                </a:cubicBezTo>
                <a:cubicBezTo>
                  <a:pt x="7490" y="3665"/>
                  <a:pt x="7515" y="3675"/>
                  <a:pt x="7511" y="3706"/>
                </a:cubicBezTo>
                <a:cubicBezTo>
                  <a:pt x="7491" y="3798"/>
                  <a:pt x="7697" y="3918"/>
                  <a:pt x="7727" y="3918"/>
                </a:cubicBezTo>
                <a:cubicBezTo>
                  <a:pt x="7730" y="3918"/>
                  <a:pt x="7731" y="3917"/>
                  <a:pt x="7731" y="3915"/>
                </a:cubicBezTo>
                <a:cubicBezTo>
                  <a:pt x="7731" y="3906"/>
                  <a:pt x="7934" y="3832"/>
                  <a:pt x="7991" y="3832"/>
                </a:cubicBezTo>
                <a:cubicBezTo>
                  <a:pt x="8001" y="3832"/>
                  <a:pt x="8006" y="3834"/>
                  <a:pt x="8006" y="3838"/>
                </a:cubicBezTo>
                <a:cubicBezTo>
                  <a:pt x="8013" y="3778"/>
                  <a:pt x="8114" y="3734"/>
                  <a:pt x="8187" y="3734"/>
                </a:cubicBezTo>
                <a:cubicBezTo>
                  <a:pt x="8233" y="3734"/>
                  <a:pt x="8268" y="3752"/>
                  <a:pt x="8259" y="3794"/>
                </a:cubicBezTo>
                <a:cubicBezTo>
                  <a:pt x="8347" y="3783"/>
                  <a:pt x="8424" y="3739"/>
                  <a:pt x="8501" y="3684"/>
                </a:cubicBezTo>
                <a:cubicBezTo>
                  <a:pt x="8501" y="3684"/>
                  <a:pt x="8653" y="3815"/>
                  <a:pt x="8727" y="3815"/>
                </a:cubicBezTo>
                <a:cubicBezTo>
                  <a:pt x="8746" y="3815"/>
                  <a:pt x="8760" y="3806"/>
                  <a:pt x="8765" y="3783"/>
                </a:cubicBezTo>
                <a:lnTo>
                  <a:pt x="8765" y="3783"/>
                </a:lnTo>
                <a:cubicBezTo>
                  <a:pt x="8764" y="3788"/>
                  <a:pt x="8765" y="3790"/>
                  <a:pt x="8767" y="3790"/>
                </a:cubicBezTo>
                <a:cubicBezTo>
                  <a:pt x="8790" y="3790"/>
                  <a:pt x="8957" y="3589"/>
                  <a:pt x="8991" y="3589"/>
                </a:cubicBezTo>
                <a:cubicBezTo>
                  <a:pt x="8996" y="3589"/>
                  <a:pt x="8998" y="3593"/>
                  <a:pt x="8997" y="3603"/>
                </a:cubicBezTo>
                <a:lnTo>
                  <a:pt x="8997" y="3603"/>
                </a:lnTo>
                <a:cubicBezTo>
                  <a:pt x="9000" y="3591"/>
                  <a:pt x="9007" y="3586"/>
                  <a:pt x="9018" y="3586"/>
                </a:cubicBezTo>
                <a:cubicBezTo>
                  <a:pt x="9073" y="3586"/>
                  <a:pt x="9212" y="3710"/>
                  <a:pt x="9235" y="3710"/>
                </a:cubicBezTo>
                <a:cubicBezTo>
                  <a:pt x="9237" y="3710"/>
                  <a:pt x="9238" y="3709"/>
                  <a:pt x="9238" y="3706"/>
                </a:cubicBezTo>
                <a:cubicBezTo>
                  <a:pt x="9238" y="3713"/>
                  <a:pt x="9246" y="3716"/>
                  <a:pt x="9259" y="3716"/>
                </a:cubicBezTo>
                <a:cubicBezTo>
                  <a:pt x="9332" y="3716"/>
                  <a:pt x="9568" y="3629"/>
                  <a:pt x="9568" y="3629"/>
                </a:cubicBezTo>
                <a:cubicBezTo>
                  <a:pt x="9568" y="3627"/>
                  <a:pt x="9569" y="3626"/>
                  <a:pt x="9570" y="3626"/>
                </a:cubicBezTo>
                <a:cubicBezTo>
                  <a:pt x="9594" y="3626"/>
                  <a:pt x="9788" y="3849"/>
                  <a:pt x="9788" y="3849"/>
                </a:cubicBezTo>
                <a:cubicBezTo>
                  <a:pt x="9788" y="3856"/>
                  <a:pt x="9911" y="3876"/>
                  <a:pt x="10004" y="3876"/>
                </a:cubicBezTo>
                <a:cubicBezTo>
                  <a:pt x="10058" y="3876"/>
                  <a:pt x="10103" y="3870"/>
                  <a:pt x="10107" y="3849"/>
                </a:cubicBezTo>
                <a:cubicBezTo>
                  <a:pt x="10108" y="3840"/>
                  <a:pt x="10112" y="3836"/>
                  <a:pt x="10119" y="3836"/>
                </a:cubicBezTo>
                <a:cubicBezTo>
                  <a:pt x="10166" y="3836"/>
                  <a:pt x="10327" y="4049"/>
                  <a:pt x="10327" y="4058"/>
                </a:cubicBezTo>
                <a:cubicBezTo>
                  <a:pt x="10323" y="4077"/>
                  <a:pt x="10346" y="4084"/>
                  <a:pt x="10380" y="4084"/>
                </a:cubicBezTo>
                <a:cubicBezTo>
                  <a:pt x="10463" y="4084"/>
                  <a:pt x="10616" y="4041"/>
                  <a:pt x="10624" y="4025"/>
                </a:cubicBezTo>
                <a:cubicBezTo>
                  <a:pt x="10624" y="4023"/>
                  <a:pt x="10627" y="4021"/>
                  <a:pt x="10634" y="4021"/>
                </a:cubicBezTo>
                <a:cubicBezTo>
                  <a:pt x="10682" y="4021"/>
                  <a:pt x="10877" y="4082"/>
                  <a:pt x="10877" y="4091"/>
                </a:cubicBezTo>
                <a:cubicBezTo>
                  <a:pt x="10878" y="4083"/>
                  <a:pt x="10885" y="4080"/>
                  <a:pt x="10894" y="4080"/>
                </a:cubicBezTo>
                <a:cubicBezTo>
                  <a:pt x="10954" y="4080"/>
                  <a:pt x="11140" y="4203"/>
                  <a:pt x="11140" y="4212"/>
                </a:cubicBezTo>
                <a:cubicBezTo>
                  <a:pt x="11140" y="4208"/>
                  <a:pt x="11153" y="4206"/>
                  <a:pt x="11172" y="4206"/>
                </a:cubicBezTo>
                <a:cubicBezTo>
                  <a:pt x="11225" y="4206"/>
                  <a:pt x="11331" y="4219"/>
                  <a:pt x="11384" y="4219"/>
                </a:cubicBezTo>
                <a:cubicBezTo>
                  <a:pt x="11403" y="4219"/>
                  <a:pt x="11415" y="4217"/>
                  <a:pt x="11415" y="4212"/>
                </a:cubicBezTo>
                <a:cubicBezTo>
                  <a:pt x="11422" y="4145"/>
                  <a:pt x="11522" y="4135"/>
                  <a:pt x="11600" y="4135"/>
                </a:cubicBezTo>
                <a:cubicBezTo>
                  <a:pt x="11633" y="4135"/>
                  <a:pt x="11661" y="4137"/>
                  <a:pt x="11677" y="4137"/>
                </a:cubicBezTo>
                <a:cubicBezTo>
                  <a:pt x="11686" y="4137"/>
                  <a:pt x="11690" y="4137"/>
                  <a:pt x="11690" y="4135"/>
                </a:cubicBezTo>
                <a:cubicBezTo>
                  <a:pt x="11690" y="4140"/>
                  <a:pt x="11749" y="4150"/>
                  <a:pt x="11812" y="4150"/>
                </a:cubicBezTo>
                <a:cubicBezTo>
                  <a:pt x="11883" y="4150"/>
                  <a:pt x="11959" y="4138"/>
                  <a:pt x="11965" y="4091"/>
                </a:cubicBezTo>
                <a:lnTo>
                  <a:pt x="12042" y="0"/>
                </a:lnTo>
                <a:close/>
                <a:moveTo>
                  <a:pt x="4234" y="4619"/>
                </a:moveTo>
                <a:cubicBezTo>
                  <a:pt x="4234" y="4619"/>
                  <a:pt x="4234" y="4619"/>
                  <a:pt x="4234" y="4619"/>
                </a:cubicBezTo>
                <a:cubicBezTo>
                  <a:pt x="4234" y="4619"/>
                  <a:pt x="4234" y="4619"/>
                  <a:pt x="4234" y="461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53050"/>
            <a:ext cx="7717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97400"/>
            <a:ext cx="7717500" cy="3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●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Char char="○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chivo"/>
              <a:buChar char="■"/>
              <a:defRPr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6" r:id="rId3"/>
    <p:sldLayoutId id="2147483658" r:id="rId4"/>
    <p:sldLayoutId id="2147483659" r:id="rId5"/>
    <p:sldLayoutId id="2147483662" r:id="rId6"/>
    <p:sldLayoutId id="2147483664" r:id="rId7"/>
    <p:sldLayoutId id="2147483673" r:id="rId8"/>
    <p:sldLayoutId id="2147483674" r:id="rId9"/>
    <p:sldLayoutId id="214748367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3" name="Google Shape;353;p32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51086" t="1048" r="-24" b="34213"/>
          <a:stretch/>
        </p:blipFill>
        <p:spPr>
          <a:xfrm rot="102549">
            <a:off x="6156623" y="448011"/>
            <a:ext cx="2293320" cy="2293319"/>
          </a:xfrm>
          <a:prstGeom prst="rect">
            <a:avLst/>
          </a:prstGeom>
        </p:spPr>
      </p:pic>
      <p:sp>
        <p:nvSpPr>
          <p:cNvPr id="354" name="Google Shape;354;p32"/>
          <p:cNvSpPr txBox="1">
            <a:spLocks noGrp="1"/>
          </p:cNvSpPr>
          <p:nvPr>
            <p:ph type="ctrTitle"/>
          </p:nvPr>
        </p:nvSpPr>
        <p:spPr>
          <a:xfrm>
            <a:off x="688663" y="1707499"/>
            <a:ext cx="3549300" cy="20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hlink"/>
              </a:buClr>
              <a:buSzPts val="1100"/>
            </a:pPr>
            <a:r>
              <a:rPr lang="en" sz="5600" dirty="0">
                <a:solidFill>
                  <a:srgbClr val="990000"/>
                </a:solidFill>
              </a:rPr>
              <a:t>SQL MURDER MYSTERY</a:t>
            </a:r>
            <a:br>
              <a:rPr lang="en" sz="5600" dirty="0">
                <a:solidFill>
                  <a:srgbClr val="990000"/>
                </a:solidFill>
              </a:rPr>
            </a:br>
            <a:br>
              <a:rPr lang="es-ES" sz="2400" b="0" i="1" dirty="0">
                <a:solidFill>
                  <a:srgbClr val="222222"/>
                </a:solidFill>
                <a:effectLst/>
                <a:latin typeface="Salvo Serif Cond"/>
              </a:rPr>
            </a:br>
            <a:endParaRPr sz="4100" b="0" dirty="0">
              <a:solidFill>
                <a:schemeClr val="dk1"/>
              </a:solidFill>
              <a:highlight>
                <a:schemeClr val="dk2"/>
              </a:highlight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355" name="Google Shape;355;p32"/>
          <p:cNvSpPr txBox="1">
            <a:spLocks noGrp="1"/>
          </p:cNvSpPr>
          <p:nvPr>
            <p:ph type="subTitle" idx="1"/>
          </p:nvPr>
        </p:nvSpPr>
        <p:spPr>
          <a:xfrm>
            <a:off x="713583" y="3326973"/>
            <a:ext cx="3151500" cy="7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Can you find out whodunnit?</a:t>
            </a:r>
          </a:p>
        </p:txBody>
      </p:sp>
      <p:grpSp>
        <p:nvGrpSpPr>
          <p:cNvPr id="356" name="Google Shape;356;p32"/>
          <p:cNvGrpSpPr/>
          <p:nvPr/>
        </p:nvGrpSpPr>
        <p:grpSpPr>
          <a:xfrm>
            <a:off x="4760314" y="887281"/>
            <a:ext cx="731629" cy="765104"/>
            <a:chOff x="4760314" y="887281"/>
            <a:chExt cx="731629" cy="765104"/>
          </a:xfrm>
        </p:grpSpPr>
        <p:sp>
          <p:nvSpPr>
            <p:cNvPr id="357" name="Google Shape;357;p32"/>
            <p:cNvSpPr/>
            <p:nvPr/>
          </p:nvSpPr>
          <p:spPr>
            <a:xfrm rot="-790068">
              <a:off x="4825921" y="947186"/>
              <a:ext cx="600415" cy="645294"/>
            </a:xfrm>
            <a:custGeom>
              <a:avLst/>
              <a:gdLst/>
              <a:ahLst/>
              <a:cxnLst/>
              <a:rect l="l" t="t" r="r" b="b"/>
              <a:pathLst>
                <a:path w="10141" h="10899" extrusionOk="0">
                  <a:moveTo>
                    <a:pt x="1057" y="1"/>
                  </a:moveTo>
                  <a:lnTo>
                    <a:pt x="1" y="10899"/>
                  </a:lnTo>
                  <a:lnTo>
                    <a:pt x="1" y="10899"/>
                  </a:lnTo>
                  <a:lnTo>
                    <a:pt x="10140" y="10822"/>
                  </a:lnTo>
                  <a:lnTo>
                    <a:pt x="9689" y="78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 rot="-790068">
              <a:off x="4870991" y="1016007"/>
              <a:ext cx="508586" cy="526170"/>
            </a:xfrm>
            <a:custGeom>
              <a:avLst/>
              <a:gdLst/>
              <a:ahLst/>
              <a:cxnLst/>
              <a:rect l="l" t="t" r="r" b="b"/>
              <a:pathLst>
                <a:path w="8590" h="8887" extrusionOk="0">
                  <a:moveTo>
                    <a:pt x="3245" y="2354"/>
                  </a:moveTo>
                  <a:lnTo>
                    <a:pt x="4334" y="5653"/>
                  </a:lnTo>
                  <a:lnTo>
                    <a:pt x="2057" y="5653"/>
                  </a:lnTo>
                  <a:lnTo>
                    <a:pt x="3245" y="2354"/>
                  </a:lnTo>
                  <a:close/>
                  <a:moveTo>
                    <a:pt x="3806" y="0"/>
                  </a:moveTo>
                  <a:lnTo>
                    <a:pt x="595" y="8644"/>
                  </a:lnTo>
                  <a:lnTo>
                    <a:pt x="1" y="8644"/>
                  </a:lnTo>
                  <a:lnTo>
                    <a:pt x="1" y="8886"/>
                  </a:lnTo>
                  <a:lnTo>
                    <a:pt x="1925" y="8886"/>
                  </a:lnTo>
                  <a:lnTo>
                    <a:pt x="1925" y="8644"/>
                  </a:lnTo>
                  <a:lnTo>
                    <a:pt x="991" y="8644"/>
                  </a:lnTo>
                  <a:lnTo>
                    <a:pt x="1947" y="5928"/>
                  </a:lnTo>
                  <a:lnTo>
                    <a:pt x="4444" y="5928"/>
                  </a:lnTo>
                  <a:lnTo>
                    <a:pt x="5356" y="8644"/>
                  </a:lnTo>
                  <a:lnTo>
                    <a:pt x="4466" y="8644"/>
                  </a:lnTo>
                  <a:lnTo>
                    <a:pt x="4466" y="8886"/>
                  </a:lnTo>
                  <a:lnTo>
                    <a:pt x="8590" y="8886"/>
                  </a:lnTo>
                  <a:lnTo>
                    <a:pt x="8590" y="8644"/>
                  </a:lnTo>
                  <a:lnTo>
                    <a:pt x="8007" y="8644"/>
                  </a:lnTo>
                  <a:lnTo>
                    <a:pt x="4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" name="Google Shape;359;p32"/>
          <p:cNvGrpSpPr/>
          <p:nvPr/>
        </p:nvGrpSpPr>
        <p:grpSpPr>
          <a:xfrm>
            <a:off x="5309186" y="1030908"/>
            <a:ext cx="504484" cy="778555"/>
            <a:chOff x="5309186" y="1030908"/>
            <a:chExt cx="504484" cy="778555"/>
          </a:xfrm>
        </p:grpSpPr>
        <p:sp>
          <p:nvSpPr>
            <p:cNvPr id="360" name="Google Shape;360;p32"/>
            <p:cNvSpPr/>
            <p:nvPr/>
          </p:nvSpPr>
          <p:spPr>
            <a:xfrm rot="853886">
              <a:off x="5392168" y="1061512"/>
              <a:ext cx="338521" cy="717348"/>
            </a:xfrm>
            <a:custGeom>
              <a:avLst/>
              <a:gdLst/>
              <a:ahLst/>
              <a:cxnLst/>
              <a:rect l="l" t="t" r="r" b="b"/>
              <a:pathLst>
                <a:path w="5434" h="11515" extrusionOk="0">
                  <a:moveTo>
                    <a:pt x="4740" y="1"/>
                  </a:moveTo>
                  <a:lnTo>
                    <a:pt x="1" y="386"/>
                  </a:lnTo>
                  <a:lnTo>
                    <a:pt x="627" y="11515"/>
                  </a:lnTo>
                  <a:lnTo>
                    <a:pt x="5433" y="11328"/>
                  </a:lnTo>
                  <a:lnTo>
                    <a:pt x="47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2"/>
            <p:cNvSpPr/>
            <p:nvPr/>
          </p:nvSpPr>
          <p:spPr>
            <a:xfrm rot="853886">
              <a:off x="5454638" y="1133823"/>
              <a:ext cx="215859" cy="577679"/>
            </a:xfrm>
            <a:custGeom>
              <a:avLst/>
              <a:gdLst/>
              <a:ahLst/>
              <a:cxnLst/>
              <a:rect l="l" t="t" r="r" b="b"/>
              <a:pathLst>
                <a:path w="3465" h="9273" extrusionOk="0">
                  <a:moveTo>
                    <a:pt x="1761" y="2242"/>
                  </a:moveTo>
                  <a:cubicBezTo>
                    <a:pt x="1996" y="2242"/>
                    <a:pt x="2204" y="2401"/>
                    <a:pt x="2266" y="2629"/>
                  </a:cubicBezTo>
                  <a:cubicBezTo>
                    <a:pt x="2365" y="3003"/>
                    <a:pt x="2409" y="3388"/>
                    <a:pt x="2398" y="3773"/>
                  </a:cubicBezTo>
                  <a:lnTo>
                    <a:pt x="2398" y="6885"/>
                  </a:lnTo>
                  <a:cubicBezTo>
                    <a:pt x="2409" y="7204"/>
                    <a:pt x="2376" y="7523"/>
                    <a:pt x="2321" y="7842"/>
                  </a:cubicBezTo>
                  <a:cubicBezTo>
                    <a:pt x="2299" y="8006"/>
                    <a:pt x="2211" y="8171"/>
                    <a:pt x="2090" y="8292"/>
                  </a:cubicBezTo>
                  <a:cubicBezTo>
                    <a:pt x="1969" y="8369"/>
                    <a:pt x="1826" y="8413"/>
                    <a:pt x="1683" y="8413"/>
                  </a:cubicBezTo>
                  <a:cubicBezTo>
                    <a:pt x="1529" y="8413"/>
                    <a:pt x="1386" y="8347"/>
                    <a:pt x="1298" y="8226"/>
                  </a:cubicBezTo>
                  <a:cubicBezTo>
                    <a:pt x="1188" y="8072"/>
                    <a:pt x="1133" y="7897"/>
                    <a:pt x="1111" y="7721"/>
                  </a:cubicBezTo>
                  <a:cubicBezTo>
                    <a:pt x="1089" y="7457"/>
                    <a:pt x="1067" y="7193"/>
                    <a:pt x="1067" y="6940"/>
                  </a:cubicBezTo>
                  <a:lnTo>
                    <a:pt x="1067" y="3806"/>
                  </a:lnTo>
                  <a:cubicBezTo>
                    <a:pt x="1056" y="3399"/>
                    <a:pt x="1100" y="3003"/>
                    <a:pt x="1199" y="2629"/>
                  </a:cubicBezTo>
                  <a:cubicBezTo>
                    <a:pt x="1263" y="2395"/>
                    <a:pt x="1460" y="2243"/>
                    <a:pt x="1692" y="2243"/>
                  </a:cubicBezTo>
                  <a:cubicBezTo>
                    <a:pt x="1700" y="2243"/>
                    <a:pt x="1708" y="2244"/>
                    <a:pt x="1716" y="2244"/>
                  </a:cubicBezTo>
                  <a:cubicBezTo>
                    <a:pt x="1731" y="2243"/>
                    <a:pt x="1746" y="2242"/>
                    <a:pt x="1761" y="2242"/>
                  </a:cubicBezTo>
                  <a:close/>
                  <a:moveTo>
                    <a:pt x="2398" y="1"/>
                  </a:moveTo>
                  <a:lnTo>
                    <a:pt x="2398" y="1958"/>
                  </a:lnTo>
                  <a:cubicBezTo>
                    <a:pt x="2310" y="1793"/>
                    <a:pt x="2189" y="1639"/>
                    <a:pt x="2035" y="1529"/>
                  </a:cubicBezTo>
                  <a:cubicBezTo>
                    <a:pt x="1870" y="1408"/>
                    <a:pt x="1672" y="1353"/>
                    <a:pt x="1485" y="1353"/>
                  </a:cubicBezTo>
                  <a:cubicBezTo>
                    <a:pt x="1458" y="1352"/>
                    <a:pt x="1432" y="1351"/>
                    <a:pt x="1406" y="1351"/>
                  </a:cubicBezTo>
                  <a:cubicBezTo>
                    <a:pt x="1095" y="1351"/>
                    <a:pt x="806" y="1469"/>
                    <a:pt x="583" y="1672"/>
                  </a:cubicBezTo>
                  <a:cubicBezTo>
                    <a:pt x="352" y="1914"/>
                    <a:pt x="187" y="2222"/>
                    <a:pt x="132" y="2552"/>
                  </a:cubicBezTo>
                  <a:cubicBezTo>
                    <a:pt x="33" y="2959"/>
                    <a:pt x="0" y="3377"/>
                    <a:pt x="0" y="3795"/>
                  </a:cubicBezTo>
                  <a:lnTo>
                    <a:pt x="0" y="6720"/>
                  </a:lnTo>
                  <a:cubicBezTo>
                    <a:pt x="0" y="7160"/>
                    <a:pt x="22" y="7589"/>
                    <a:pt x="88" y="8028"/>
                  </a:cubicBezTo>
                  <a:cubicBezTo>
                    <a:pt x="132" y="8358"/>
                    <a:pt x="253" y="8677"/>
                    <a:pt x="462" y="8941"/>
                  </a:cubicBezTo>
                  <a:cubicBezTo>
                    <a:pt x="649" y="9161"/>
                    <a:pt x="935" y="9271"/>
                    <a:pt x="1320" y="9271"/>
                  </a:cubicBezTo>
                  <a:cubicBezTo>
                    <a:pt x="1338" y="9272"/>
                    <a:pt x="1357" y="9273"/>
                    <a:pt x="1375" y="9273"/>
                  </a:cubicBezTo>
                  <a:cubicBezTo>
                    <a:pt x="1577" y="9273"/>
                    <a:pt x="1777" y="9218"/>
                    <a:pt x="1958" y="9117"/>
                  </a:cubicBezTo>
                  <a:cubicBezTo>
                    <a:pt x="2156" y="8985"/>
                    <a:pt x="2310" y="8787"/>
                    <a:pt x="2398" y="8567"/>
                  </a:cubicBezTo>
                  <a:lnTo>
                    <a:pt x="2398" y="9216"/>
                  </a:lnTo>
                  <a:lnTo>
                    <a:pt x="3464" y="9216"/>
                  </a:lnTo>
                  <a:lnTo>
                    <a:pt x="3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" name="Google Shape;362;p32"/>
          <p:cNvGrpSpPr/>
          <p:nvPr/>
        </p:nvGrpSpPr>
        <p:grpSpPr>
          <a:xfrm>
            <a:off x="4031755" y="3559174"/>
            <a:ext cx="578835" cy="797462"/>
            <a:chOff x="4031755" y="3559174"/>
            <a:chExt cx="578835" cy="797462"/>
          </a:xfrm>
        </p:grpSpPr>
        <p:sp>
          <p:nvSpPr>
            <p:cNvPr id="363" name="Google Shape;363;p32"/>
            <p:cNvSpPr/>
            <p:nvPr/>
          </p:nvSpPr>
          <p:spPr>
            <a:xfrm>
              <a:off x="4031755" y="3559174"/>
              <a:ext cx="578835" cy="797462"/>
            </a:xfrm>
            <a:custGeom>
              <a:avLst/>
              <a:gdLst/>
              <a:ahLst/>
              <a:cxnLst/>
              <a:rect l="l" t="t" r="r" b="b"/>
              <a:pathLst>
                <a:path w="9579" h="13197" extrusionOk="0">
                  <a:moveTo>
                    <a:pt x="1001" y="0"/>
                  </a:moveTo>
                  <a:lnTo>
                    <a:pt x="0" y="10040"/>
                  </a:lnTo>
                  <a:lnTo>
                    <a:pt x="2002" y="13197"/>
                  </a:lnTo>
                  <a:lnTo>
                    <a:pt x="8721" y="13197"/>
                  </a:lnTo>
                  <a:lnTo>
                    <a:pt x="9579" y="10205"/>
                  </a:lnTo>
                  <a:lnTo>
                    <a:pt x="8963" y="3552"/>
                  </a:lnTo>
                  <a:cubicBezTo>
                    <a:pt x="8963" y="3552"/>
                    <a:pt x="7709" y="979"/>
                    <a:pt x="7182" y="462"/>
                  </a:cubicBezTo>
                  <a:cubicBezTo>
                    <a:pt x="6764" y="418"/>
                    <a:pt x="1001" y="0"/>
                    <a:pt x="10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4122157" y="3700035"/>
              <a:ext cx="348244" cy="564212"/>
            </a:xfrm>
            <a:custGeom>
              <a:avLst/>
              <a:gdLst/>
              <a:ahLst/>
              <a:cxnLst/>
              <a:rect l="l" t="t" r="r" b="b"/>
              <a:pathLst>
                <a:path w="5763" h="9337" extrusionOk="0">
                  <a:moveTo>
                    <a:pt x="2936" y="1925"/>
                  </a:moveTo>
                  <a:cubicBezTo>
                    <a:pt x="3750" y="1925"/>
                    <a:pt x="3992" y="2343"/>
                    <a:pt x="4047" y="2970"/>
                  </a:cubicBezTo>
                  <a:cubicBezTo>
                    <a:pt x="4113" y="3498"/>
                    <a:pt x="4135" y="4025"/>
                    <a:pt x="4135" y="4564"/>
                  </a:cubicBezTo>
                  <a:cubicBezTo>
                    <a:pt x="4135" y="4949"/>
                    <a:pt x="4157" y="5686"/>
                    <a:pt x="4124" y="6060"/>
                  </a:cubicBezTo>
                  <a:cubicBezTo>
                    <a:pt x="4080" y="6225"/>
                    <a:pt x="4058" y="6709"/>
                    <a:pt x="4025" y="6874"/>
                  </a:cubicBezTo>
                  <a:lnTo>
                    <a:pt x="4014" y="6874"/>
                  </a:lnTo>
                  <a:cubicBezTo>
                    <a:pt x="3794" y="6654"/>
                    <a:pt x="3728" y="6225"/>
                    <a:pt x="3497" y="6225"/>
                  </a:cubicBezTo>
                  <a:cubicBezTo>
                    <a:pt x="3299" y="6225"/>
                    <a:pt x="3178" y="6412"/>
                    <a:pt x="3035" y="6500"/>
                  </a:cubicBezTo>
                  <a:cubicBezTo>
                    <a:pt x="2848" y="6643"/>
                    <a:pt x="2617" y="6665"/>
                    <a:pt x="2617" y="6918"/>
                  </a:cubicBezTo>
                  <a:cubicBezTo>
                    <a:pt x="2617" y="7072"/>
                    <a:pt x="2749" y="7270"/>
                    <a:pt x="2892" y="7435"/>
                  </a:cubicBezTo>
                  <a:cubicBezTo>
                    <a:pt x="2980" y="7522"/>
                    <a:pt x="3068" y="7632"/>
                    <a:pt x="3178" y="7731"/>
                  </a:cubicBezTo>
                  <a:cubicBezTo>
                    <a:pt x="3101" y="7742"/>
                    <a:pt x="3024" y="7742"/>
                    <a:pt x="2947" y="7742"/>
                  </a:cubicBezTo>
                  <a:cubicBezTo>
                    <a:pt x="2430" y="7742"/>
                    <a:pt x="1980" y="7533"/>
                    <a:pt x="1782" y="7017"/>
                  </a:cubicBezTo>
                  <a:cubicBezTo>
                    <a:pt x="1617" y="6500"/>
                    <a:pt x="1683" y="5268"/>
                    <a:pt x="1683" y="4795"/>
                  </a:cubicBezTo>
                  <a:cubicBezTo>
                    <a:pt x="1672" y="4168"/>
                    <a:pt x="1705" y="3542"/>
                    <a:pt x="1771" y="2915"/>
                  </a:cubicBezTo>
                  <a:cubicBezTo>
                    <a:pt x="1837" y="2035"/>
                    <a:pt x="1947" y="1925"/>
                    <a:pt x="2936" y="1925"/>
                  </a:cubicBezTo>
                  <a:close/>
                  <a:moveTo>
                    <a:pt x="2980" y="0"/>
                  </a:moveTo>
                  <a:cubicBezTo>
                    <a:pt x="1661" y="0"/>
                    <a:pt x="627" y="506"/>
                    <a:pt x="374" y="1232"/>
                  </a:cubicBezTo>
                  <a:cubicBezTo>
                    <a:pt x="22" y="2475"/>
                    <a:pt x="88" y="4058"/>
                    <a:pt x="88" y="5257"/>
                  </a:cubicBezTo>
                  <a:cubicBezTo>
                    <a:pt x="88" y="6533"/>
                    <a:pt x="0" y="7709"/>
                    <a:pt x="869" y="8534"/>
                  </a:cubicBezTo>
                  <a:cubicBezTo>
                    <a:pt x="1375" y="9007"/>
                    <a:pt x="1837" y="9249"/>
                    <a:pt x="2694" y="9304"/>
                  </a:cubicBezTo>
                  <a:cubicBezTo>
                    <a:pt x="2749" y="9309"/>
                    <a:pt x="2805" y="9311"/>
                    <a:pt x="2862" y="9311"/>
                  </a:cubicBezTo>
                  <a:cubicBezTo>
                    <a:pt x="3356" y="9311"/>
                    <a:pt x="3915" y="9146"/>
                    <a:pt x="4102" y="8919"/>
                  </a:cubicBezTo>
                  <a:cubicBezTo>
                    <a:pt x="4201" y="9062"/>
                    <a:pt x="4476" y="9337"/>
                    <a:pt x="4586" y="9337"/>
                  </a:cubicBezTo>
                  <a:cubicBezTo>
                    <a:pt x="4773" y="9337"/>
                    <a:pt x="4993" y="9194"/>
                    <a:pt x="5136" y="9106"/>
                  </a:cubicBezTo>
                  <a:cubicBezTo>
                    <a:pt x="5323" y="8963"/>
                    <a:pt x="5477" y="8853"/>
                    <a:pt x="5477" y="8611"/>
                  </a:cubicBezTo>
                  <a:cubicBezTo>
                    <a:pt x="5477" y="8501"/>
                    <a:pt x="5356" y="8358"/>
                    <a:pt x="5235" y="8226"/>
                  </a:cubicBezTo>
                  <a:cubicBezTo>
                    <a:pt x="5356" y="7962"/>
                    <a:pt x="5455" y="7698"/>
                    <a:pt x="5532" y="7435"/>
                  </a:cubicBezTo>
                  <a:cubicBezTo>
                    <a:pt x="5565" y="7325"/>
                    <a:pt x="5587" y="7215"/>
                    <a:pt x="5598" y="7094"/>
                  </a:cubicBezTo>
                  <a:cubicBezTo>
                    <a:pt x="5708" y="6687"/>
                    <a:pt x="5686" y="6247"/>
                    <a:pt x="5719" y="5818"/>
                  </a:cubicBezTo>
                  <a:cubicBezTo>
                    <a:pt x="5763" y="5301"/>
                    <a:pt x="5763" y="5004"/>
                    <a:pt x="5763" y="4476"/>
                  </a:cubicBezTo>
                  <a:cubicBezTo>
                    <a:pt x="5763" y="3443"/>
                    <a:pt x="5686" y="2376"/>
                    <a:pt x="5378" y="1452"/>
                  </a:cubicBezTo>
                  <a:cubicBezTo>
                    <a:pt x="4806" y="66"/>
                    <a:pt x="4179" y="0"/>
                    <a:pt x="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" name="Google Shape;365;p32"/>
          <p:cNvGrpSpPr/>
          <p:nvPr/>
        </p:nvGrpSpPr>
        <p:grpSpPr>
          <a:xfrm>
            <a:off x="3653074" y="4127976"/>
            <a:ext cx="540866" cy="644751"/>
            <a:chOff x="3653074" y="4127976"/>
            <a:chExt cx="540866" cy="644751"/>
          </a:xfrm>
        </p:grpSpPr>
        <p:sp>
          <p:nvSpPr>
            <p:cNvPr id="366" name="Google Shape;366;p32"/>
            <p:cNvSpPr/>
            <p:nvPr/>
          </p:nvSpPr>
          <p:spPr>
            <a:xfrm>
              <a:off x="3653074" y="4127976"/>
              <a:ext cx="540866" cy="644751"/>
            </a:xfrm>
            <a:custGeom>
              <a:avLst/>
              <a:gdLst/>
              <a:ahLst/>
              <a:cxnLst/>
              <a:rect l="l" t="t" r="r" b="b"/>
              <a:pathLst>
                <a:path w="7787" h="9283" extrusionOk="0">
                  <a:moveTo>
                    <a:pt x="5840" y="1"/>
                  </a:moveTo>
                  <a:cubicBezTo>
                    <a:pt x="5664" y="34"/>
                    <a:pt x="231" y="496"/>
                    <a:pt x="110" y="650"/>
                  </a:cubicBezTo>
                  <a:cubicBezTo>
                    <a:pt x="0" y="804"/>
                    <a:pt x="1518" y="9282"/>
                    <a:pt x="1518" y="9282"/>
                  </a:cubicBezTo>
                  <a:lnTo>
                    <a:pt x="7786" y="8963"/>
                  </a:lnTo>
                  <a:lnTo>
                    <a:pt x="584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3753857" y="4176873"/>
              <a:ext cx="380488" cy="557376"/>
            </a:xfrm>
            <a:custGeom>
              <a:avLst/>
              <a:gdLst/>
              <a:ahLst/>
              <a:cxnLst/>
              <a:rect l="l" t="t" r="r" b="b"/>
              <a:pathLst>
                <a:path w="5478" h="8025" extrusionOk="0">
                  <a:moveTo>
                    <a:pt x="4048" y="1"/>
                  </a:moveTo>
                  <a:cubicBezTo>
                    <a:pt x="4048" y="133"/>
                    <a:pt x="4004" y="253"/>
                    <a:pt x="3949" y="374"/>
                  </a:cubicBezTo>
                  <a:cubicBezTo>
                    <a:pt x="3883" y="451"/>
                    <a:pt x="3784" y="506"/>
                    <a:pt x="3674" y="517"/>
                  </a:cubicBezTo>
                  <a:cubicBezTo>
                    <a:pt x="3542" y="539"/>
                    <a:pt x="3025" y="572"/>
                    <a:pt x="2134" y="616"/>
                  </a:cubicBezTo>
                  <a:cubicBezTo>
                    <a:pt x="1255" y="660"/>
                    <a:pt x="584" y="682"/>
                    <a:pt x="155" y="682"/>
                  </a:cubicBezTo>
                  <a:lnTo>
                    <a:pt x="1" y="836"/>
                  </a:lnTo>
                  <a:lnTo>
                    <a:pt x="518" y="4212"/>
                  </a:lnTo>
                  <a:lnTo>
                    <a:pt x="705" y="4267"/>
                  </a:lnTo>
                  <a:cubicBezTo>
                    <a:pt x="1145" y="3894"/>
                    <a:pt x="1574" y="3674"/>
                    <a:pt x="1980" y="3608"/>
                  </a:cubicBezTo>
                  <a:cubicBezTo>
                    <a:pt x="2062" y="3594"/>
                    <a:pt x="2139" y="3588"/>
                    <a:pt x="2211" y="3588"/>
                  </a:cubicBezTo>
                  <a:cubicBezTo>
                    <a:pt x="2497" y="3588"/>
                    <a:pt x="2704" y="3692"/>
                    <a:pt x="2827" y="3894"/>
                  </a:cubicBezTo>
                  <a:cubicBezTo>
                    <a:pt x="2981" y="4135"/>
                    <a:pt x="3113" y="4597"/>
                    <a:pt x="3212" y="5268"/>
                  </a:cubicBezTo>
                  <a:cubicBezTo>
                    <a:pt x="3300" y="5763"/>
                    <a:pt x="3355" y="6269"/>
                    <a:pt x="3377" y="6775"/>
                  </a:cubicBezTo>
                  <a:cubicBezTo>
                    <a:pt x="3388" y="6951"/>
                    <a:pt x="3355" y="7127"/>
                    <a:pt x="3300" y="7292"/>
                  </a:cubicBezTo>
                  <a:cubicBezTo>
                    <a:pt x="3256" y="7413"/>
                    <a:pt x="3168" y="7512"/>
                    <a:pt x="3069" y="7600"/>
                  </a:cubicBezTo>
                  <a:cubicBezTo>
                    <a:pt x="2915" y="7710"/>
                    <a:pt x="2739" y="7776"/>
                    <a:pt x="2563" y="7786"/>
                  </a:cubicBezTo>
                  <a:cubicBezTo>
                    <a:pt x="2513" y="7798"/>
                    <a:pt x="2462" y="7803"/>
                    <a:pt x="2411" y="7803"/>
                  </a:cubicBezTo>
                  <a:cubicBezTo>
                    <a:pt x="2263" y="7803"/>
                    <a:pt x="2117" y="7756"/>
                    <a:pt x="2002" y="7666"/>
                  </a:cubicBezTo>
                  <a:cubicBezTo>
                    <a:pt x="1870" y="7567"/>
                    <a:pt x="1782" y="7424"/>
                    <a:pt x="1749" y="7259"/>
                  </a:cubicBezTo>
                  <a:cubicBezTo>
                    <a:pt x="1727" y="7127"/>
                    <a:pt x="1727" y="6984"/>
                    <a:pt x="1749" y="6852"/>
                  </a:cubicBezTo>
                  <a:lnTo>
                    <a:pt x="2101" y="6797"/>
                  </a:lnTo>
                  <a:cubicBezTo>
                    <a:pt x="2145" y="6599"/>
                    <a:pt x="2145" y="6401"/>
                    <a:pt x="2101" y="6203"/>
                  </a:cubicBezTo>
                  <a:cubicBezTo>
                    <a:pt x="2079" y="5983"/>
                    <a:pt x="1958" y="5796"/>
                    <a:pt x="1771" y="5675"/>
                  </a:cubicBezTo>
                  <a:cubicBezTo>
                    <a:pt x="1615" y="5589"/>
                    <a:pt x="1441" y="5542"/>
                    <a:pt x="1267" y="5542"/>
                  </a:cubicBezTo>
                  <a:cubicBezTo>
                    <a:pt x="1196" y="5542"/>
                    <a:pt x="1126" y="5549"/>
                    <a:pt x="1057" y="5565"/>
                  </a:cubicBezTo>
                  <a:cubicBezTo>
                    <a:pt x="793" y="5587"/>
                    <a:pt x="551" y="5730"/>
                    <a:pt x="408" y="5950"/>
                  </a:cubicBezTo>
                  <a:cubicBezTo>
                    <a:pt x="276" y="6181"/>
                    <a:pt x="221" y="6456"/>
                    <a:pt x="276" y="6720"/>
                  </a:cubicBezTo>
                  <a:cubicBezTo>
                    <a:pt x="309" y="6995"/>
                    <a:pt x="430" y="7248"/>
                    <a:pt x="606" y="7457"/>
                  </a:cubicBezTo>
                  <a:cubicBezTo>
                    <a:pt x="782" y="7655"/>
                    <a:pt x="1002" y="7797"/>
                    <a:pt x="1244" y="7885"/>
                  </a:cubicBezTo>
                  <a:cubicBezTo>
                    <a:pt x="1551" y="7978"/>
                    <a:pt x="1868" y="8025"/>
                    <a:pt x="2185" y="8025"/>
                  </a:cubicBezTo>
                  <a:cubicBezTo>
                    <a:pt x="2355" y="8025"/>
                    <a:pt x="2526" y="8011"/>
                    <a:pt x="2695" y="7984"/>
                  </a:cubicBezTo>
                  <a:cubicBezTo>
                    <a:pt x="3641" y="7841"/>
                    <a:pt x="4356" y="7512"/>
                    <a:pt x="4829" y="6995"/>
                  </a:cubicBezTo>
                  <a:cubicBezTo>
                    <a:pt x="5302" y="6478"/>
                    <a:pt x="5477" y="5851"/>
                    <a:pt x="5357" y="5092"/>
                  </a:cubicBezTo>
                  <a:cubicBezTo>
                    <a:pt x="5291" y="4531"/>
                    <a:pt x="5005" y="4025"/>
                    <a:pt x="4576" y="3674"/>
                  </a:cubicBezTo>
                  <a:cubicBezTo>
                    <a:pt x="4301" y="3465"/>
                    <a:pt x="3982" y="3333"/>
                    <a:pt x="3652" y="3289"/>
                  </a:cubicBezTo>
                  <a:cubicBezTo>
                    <a:pt x="3438" y="3258"/>
                    <a:pt x="3221" y="3242"/>
                    <a:pt x="3003" y="3242"/>
                  </a:cubicBezTo>
                  <a:cubicBezTo>
                    <a:pt x="2751" y="3242"/>
                    <a:pt x="2498" y="3264"/>
                    <a:pt x="2244" y="3311"/>
                  </a:cubicBezTo>
                  <a:cubicBezTo>
                    <a:pt x="1694" y="3399"/>
                    <a:pt x="1167" y="3619"/>
                    <a:pt x="716" y="3971"/>
                  </a:cubicBezTo>
                  <a:lnTo>
                    <a:pt x="463" y="1903"/>
                  </a:lnTo>
                  <a:lnTo>
                    <a:pt x="463" y="1903"/>
                  </a:lnTo>
                  <a:lnTo>
                    <a:pt x="2849" y="2156"/>
                  </a:lnTo>
                  <a:cubicBezTo>
                    <a:pt x="3084" y="2190"/>
                    <a:pt x="3320" y="2204"/>
                    <a:pt x="3555" y="2204"/>
                  </a:cubicBezTo>
                  <a:cubicBezTo>
                    <a:pt x="3628" y="2204"/>
                    <a:pt x="3700" y="2203"/>
                    <a:pt x="3773" y="2200"/>
                  </a:cubicBezTo>
                  <a:cubicBezTo>
                    <a:pt x="3905" y="2178"/>
                    <a:pt x="4026" y="2101"/>
                    <a:pt x="4092" y="1991"/>
                  </a:cubicBezTo>
                  <a:cubicBezTo>
                    <a:pt x="4235" y="1760"/>
                    <a:pt x="4268" y="1100"/>
                    <a:pt x="42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8" name="Google Shape;368;p32"/>
          <p:cNvSpPr/>
          <p:nvPr/>
        </p:nvSpPr>
        <p:spPr>
          <a:xfrm>
            <a:off x="6122550" y="2312480"/>
            <a:ext cx="2303227" cy="463665"/>
          </a:xfrm>
          <a:custGeom>
            <a:avLst/>
            <a:gdLst/>
            <a:ahLst/>
            <a:cxnLst/>
            <a:rect l="l" t="t" r="r" b="b"/>
            <a:pathLst>
              <a:path w="19070" h="3839" extrusionOk="0">
                <a:moveTo>
                  <a:pt x="99" y="1"/>
                </a:moveTo>
                <a:lnTo>
                  <a:pt x="0" y="3245"/>
                </a:lnTo>
                <a:lnTo>
                  <a:pt x="18970" y="3839"/>
                </a:lnTo>
                <a:lnTo>
                  <a:pt x="19069" y="606"/>
                </a:lnTo>
                <a:lnTo>
                  <a:pt x="99" y="1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rgbClr val="FFF8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9" name="Google Shape;369;p32"/>
          <p:cNvPicPr preferRelativeResize="0">
            <a:picLocks noGrp="1"/>
          </p:cNvPicPr>
          <p:nvPr>
            <p:ph type="pic" idx="3"/>
          </p:nvPr>
        </p:nvPicPr>
        <p:blipFill rotWithShape="1">
          <a:blip r:embed="rId4">
            <a:alphaModFix/>
          </a:blip>
          <a:srcRect l="19625" t="227" r="24239" b="15562"/>
          <a:stretch/>
        </p:blipFill>
        <p:spPr>
          <a:xfrm rot="-456203">
            <a:off x="5155814" y="2161158"/>
            <a:ext cx="2339873" cy="2340170"/>
          </a:xfrm>
          <a:prstGeom prst="rect">
            <a:avLst/>
          </a:prstGeom>
        </p:spPr>
      </p:pic>
      <p:sp>
        <p:nvSpPr>
          <p:cNvPr id="370" name="Google Shape;370;p32"/>
          <p:cNvSpPr/>
          <p:nvPr/>
        </p:nvSpPr>
        <p:spPr>
          <a:xfrm rot="-558168">
            <a:off x="5272730" y="4065968"/>
            <a:ext cx="2361750" cy="475446"/>
          </a:xfrm>
          <a:custGeom>
            <a:avLst/>
            <a:gdLst/>
            <a:ahLst/>
            <a:cxnLst/>
            <a:rect l="l" t="t" r="r" b="b"/>
            <a:pathLst>
              <a:path w="19070" h="3839" extrusionOk="0">
                <a:moveTo>
                  <a:pt x="99" y="1"/>
                </a:moveTo>
                <a:lnTo>
                  <a:pt x="0" y="3245"/>
                </a:lnTo>
                <a:lnTo>
                  <a:pt x="18970" y="3839"/>
                </a:lnTo>
                <a:lnTo>
                  <a:pt x="19069" y="606"/>
                </a:lnTo>
                <a:lnTo>
                  <a:pt x="99" y="1"/>
                </a:lnTo>
                <a:close/>
              </a:path>
            </a:pathLst>
          </a:custGeom>
          <a:solidFill>
            <a:schemeClr val="lt1"/>
          </a:solidFill>
          <a:ln w="9525" cap="flat" cmpd="sng">
            <a:solidFill>
              <a:srgbClr val="FFF8F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71" name="Google Shape;371;p32"/>
          <p:cNvSpPr/>
          <p:nvPr/>
        </p:nvSpPr>
        <p:spPr>
          <a:xfrm rot="1702641">
            <a:off x="6978308" y="2199265"/>
            <a:ext cx="1159284" cy="829895"/>
          </a:xfrm>
          <a:custGeom>
            <a:avLst/>
            <a:gdLst/>
            <a:ahLst/>
            <a:cxnLst/>
            <a:rect l="l" t="t" r="r" b="b"/>
            <a:pathLst>
              <a:path w="7589" h="5433" extrusionOk="0">
                <a:moveTo>
                  <a:pt x="6566" y="0"/>
                </a:moveTo>
                <a:lnTo>
                  <a:pt x="23" y="3981"/>
                </a:lnTo>
                <a:cubicBezTo>
                  <a:pt x="1" y="4025"/>
                  <a:pt x="12" y="4080"/>
                  <a:pt x="56" y="4102"/>
                </a:cubicBezTo>
                <a:cubicBezTo>
                  <a:pt x="100" y="4124"/>
                  <a:pt x="144" y="4146"/>
                  <a:pt x="166" y="4190"/>
                </a:cubicBezTo>
                <a:cubicBezTo>
                  <a:pt x="177" y="4234"/>
                  <a:pt x="144" y="4333"/>
                  <a:pt x="166" y="4388"/>
                </a:cubicBezTo>
                <a:cubicBezTo>
                  <a:pt x="199" y="4487"/>
                  <a:pt x="364" y="4476"/>
                  <a:pt x="408" y="4564"/>
                </a:cubicBezTo>
                <a:cubicBezTo>
                  <a:pt x="463" y="4652"/>
                  <a:pt x="408" y="4729"/>
                  <a:pt x="441" y="4806"/>
                </a:cubicBezTo>
                <a:cubicBezTo>
                  <a:pt x="474" y="4872"/>
                  <a:pt x="628" y="4894"/>
                  <a:pt x="672" y="4982"/>
                </a:cubicBezTo>
                <a:cubicBezTo>
                  <a:pt x="716" y="5070"/>
                  <a:pt x="639" y="5180"/>
                  <a:pt x="694" y="5246"/>
                </a:cubicBezTo>
                <a:cubicBezTo>
                  <a:pt x="716" y="5290"/>
                  <a:pt x="771" y="5301"/>
                  <a:pt x="804" y="5323"/>
                </a:cubicBezTo>
                <a:cubicBezTo>
                  <a:pt x="848" y="5345"/>
                  <a:pt x="903" y="5389"/>
                  <a:pt x="881" y="5433"/>
                </a:cubicBezTo>
                <a:lnTo>
                  <a:pt x="7545" y="1507"/>
                </a:lnTo>
                <a:cubicBezTo>
                  <a:pt x="7589" y="1364"/>
                  <a:pt x="7347" y="1331"/>
                  <a:pt x="7336" y="1199"/>
                </a:cubicBezTo>
                <a:cubicBezTo>
                  <a:pt x="7336" y="1166"/>
                  <a:pt x="7347" y="1111"/>
                  <a:pt x="7336" y="1078"/>
                </a:cubicBezTo>
                <a:cubicBezTo>
                  <a:pt x="7303" y="1001"/>
                  <a:pt x="7160" y="1012"/>
                  <a:pt x="7105" y="935"/>
                </a:cubicBezTo>
                <a:cubicBezTo>
                  <a:pt x="7050" y="858"/>
                  <a:pt x="7127" y="693"/>
                  <a:pt x="7028" y="660"/>
                </a:cubicBezTo>
                <a:cubicBezTo>
                  <a:pt x="7006" y="660"/>
                  <a:pt x="6973" y="660"/>
                  <a:pt x="6951" y="649"/>
                </a:cubicBezTo>
                <a:cubicBezTo>
                  <a:pt x="6863" y="627"/>
                  <a:pt x="6907" y="495"/>
                  <a:pt x="6885" y="418"/>
                </a:cubicBezTo>
                <a:cubicBezTo>
                  <a:pt x="6863" y="341"/>
                  <a:pt x="6742" y="319"/>
                  <a:pt x="6687" y="264"/>
                </a:cubicBezTo>
                <a:cubicBezTo>
                  <a:pt x="6599" y="198"/>
                  <a:pt x="6555" y="99"/>
                  <a:pt x="6566" y="0"/>
                </a:cubicBezTo>
                <a:close/>
              </a:path>
            </a:pathLst>
          </a:custGeom>
          <a:solidFill>
            <a:srgbClr val="BFA89B">
              <a:alpha val="488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2" name="Google Shape;372;p32"/>
          <p:cNvGrpSpPr/>
          <p:nvPr/>
        </p:nvGrpSpPr>
        <p:grpSpPr>
          <a:xfrm>
            <a:off x="5084564" y="2140139"/>
            <a:ext cx="348253" cy="528306"/>
            <a:chOff x="4985002" y="2096051"/>
            <a:chExt cx="348253" cy="528306"/>
          </a:xfrm>
        </p:grpSpPr>
        <p:sp>
          <p:nvSpPr>
            <p:cNvPr id="373" name="Google Shape;373;p32"/>
            <p:cNvSpPr/>
            <p:nvPr/>
          </p:nvSpPr>
          <p:spPr>
            <a:xfrm>
              <a:off x="4985002" y="2096051"/>
              <a:ext cx="348253" cy="528306"/>
            </a:xfrm>
            <a:custGeom>
              <a:avLst/>
              <a:gdLst/>
              <a:ahLst/>
              <a:cxnLst/>
              <a:rect l="l" t="t" r="r" b="b"/>
              <a:pathLst>
                <a:path w="3212" h="4873" fill="none" extrusionOk="0">
                  <a:moveTo>
                    <a:pt x="1804" y="1793"/>
                  </a:moveTo>
                  <a:lnTo>
                    <a:pt x="3014" y="3784"/>
                  </a:lnTo>
                  <a:cubicBezTo>
                    <a:pt x="3212" y="4114"/>
                    <a:pt x="3168" y="4510"/>
                    <a:pt x="2860" y="4697"/>
                  </a:cubicBezTo>
                  <a:lnTo>
                    <a:pt x="2860" y="4697"/>
                  </a:lnTo>
                  <a:cubicBezTo>
                    <a:pt x="2530" y="4873"/>
                    <a:pt x="2123" y="4752"/>
                    <a:pt x="1947" y="4422"/>
                  </a:cubicBezTo>
                  <a:lnTo>
                    <a:pt x="253" y="1595"/>
                  </a:lnTo>
                  <a:cubicBezTo>
                    <a:pt x="0" y="1145"/>
                    <a:pt x="33" y="683"/>
                    <a:pt x="440" y="441"/>
                  </a:cubicBezTo>
                  <a:cubicBezTo>
                    <a:pt x="440" y="441"/>
                    <a:pt x="1045" y="1"/>
                    <a:pt x="1595" y="892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2"/>
            <p:cNvSpPr/>
            <p:nvPr/>
          </p:nvSpPr>
          <p:spPr>
            <a:xfrm>
              <a:off x="5094675" y="2184200"/>
              <a:ext cx="122050" cy="53575"/>
            </a:xfrm>
            <a:custGeom>
              <a:avLst/>
              <a:gdLst/>
              <a:ahLst/>
              <a:cxnLst/>
              <a:rect l="l" t="t" r="r" b="b"/>
              <a:pathLst>
                <a:path w="4882" h="2143" extrusionOk="0">
                  <a:moveTo>
                    <a:pt x="0" y="643"/>
                  </a:moveTo>
                  <a:lnTo>
                    <a:pt x="4882" y="0"/>
                  </a:lnTo>
                  <a:lnTo>
                    <a:pt x="4787" y="1500"/>
                  </a:lnTo>
                  <a:lnTo>
                    <a:pt x="572" y="2143"/>
                  </a:lnTo>
                  <a:close/>
                </a:path>
              </a:pathLst>
            </a:custGeom>
            <a:solidFill>
              <a:srgbClr val="FFF8F4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375" name="Google Shape;375;p32"/>
          <p:cNvSpPr txBox="1"/>
          <p:nvPr/>
        </p:nvSpPr>
        <p:spPr>
          <a:xfrm rot="-456100">
            <a:off x="5510270" y="4100452"/>
            <a:ext cx="1941260" cy="406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rPr>
              <a:t>SUSPECT: ???</a:t>
            </a:r>
            <a:endParaRPr sz="1800" dirty="0">
              <a:solidFill>
                <a:schemeClr val="hlink"/>
              </a:solidFill>
            </a:endParaRPr>
          </a:p>
        </p:txBody>
      </p:sp>
      <p:sp>
        <p:nvSpPr>
          <p:cNvPr id="376" name="Google Shape;376;p32"/>
          <p:cNvSpPr/>
          <p:nvPr/>
        </p:nvSpPr>
        <p:spPr>
          <a:xfrm>
            <a:off x="6067400" y="-78562"/>
            <a:ext cx="2441600" cy="3346475"/>
          </a:xfrm>
          <a:custGeom>
            <a:avLst/>
            <a:gdLst/>
            <a:ahLst/>
            <a:cxnLst/>
            <a:rect l="l" t="t" r="r" b="b"/>
            <a:pathLst>
              <a:path w="97664" h="133859" extrusionOk="0">
                <a:moveTo>
                  <a:pt x="60733" y="133859"/>
                </a:moveTo>
                <a:lnTo>
                  <a:pt x="0" y="56890"/>
                </a:lnTo>
                <a:lnTo>
                  <a:pt x="97664" y="0"/>
                </a:lnTo>
              </a:path>
            </a:pathLst>
          </a:cu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s-ES"/>
          </a:p>
        </p:txBody>
      </p:sp>
      <p:sp>
        <p:nvSpPr>
          <p:cNvPr id="377" name="Google Shape;377;p32"/>
          <p:cNvSpPr/>
          <p:nvPr/>
        </p:nvSpPr>
        <p:spPr>
          <a:xfrm>
            <a:off x="5957825" y="1210625"/>
            <a:ext cx="255600" cy="255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78" name="Google Shape;378;p32"/>
          <p:cNvCxnSpPr/>
          <p:nvPr/>
        </p:nvCxnSpPr>
        <p:spPr>
          <a:xfrm flipH="1">
            <a:off x="7253175" y="3269325"/>
            <a:ext cx="328800" cy="21351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9" name="Google Shape;379;p32"/>
          <p:cNvSpPr/>
          <p:nvPr/>
        </p:nvSpPr>
        <p:spPr>
          <a:xfrm>
            <a:off x="7457300" y="3129025"/>
            <a:ext cx="255600" cy="255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0" name="Google Shape;380;p32"/>
          <p:cNvCxnSpPr/>
          <p:nvPr/>
        </p:nvCxnSpPr>
        <p:spPr>
          <a:xfrm>
            <a:off x="809283" y="3246503"/>
            <a:ext cx="25389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9" name="Google Shape;1209;p55"/>
          <p:cNvPicPr preferRelativeResize="0">
            <a:picLocks noGrp="1"/>
          </p:cNvPicPr>
          <p:nvPr>
            <p:ph type="pic" idx="6"/>
          </p:nvPr>
        </p:nvPicPr>
        <p:blipFill rotWithShape="1">
          <a:blip r:embed="rId3">
            <a:alphaModFix/>
          </a:blip>
          <a:srcRect l="53906" t="12280" r="-517" b="17907"/>
          <a:stretch/>
        </p:blipFill>
        <p:spPr>
          <a:xfrm rot="-455958">
            <a:off x="5269054" y="567431"/>
            <a:ext cx="2161890" cy="2161886"/>
          </a:xfrm>
          <a:prstGeom prst="rect">
            <a:avLst/>
          </a:prstGeom>
        </p:spPr>
      </p:pic>
      <p:pic>
        <p:nvPicPr>
          <p:cNvPr id="1210" name="Google Shape;1210;p55"/>
          <p:cNvPicPr preferRelativeResize="0">
            <a:picLocks noGrp="1"/>
          </p:cNvPicPr>
          <p:nvPr>
            <p:ph type="pic" idx="7"/>
          </p:nvPr>
        </p:nvPicPr>
        <p:blipFill rotWithShape="1">
          <a:blip r:embed="rId4">
            <a:alphaModFix/>
          </a:blip>
          <a:srcRect l="16671" r="16671"/>
          <a:stretch/>
        </p:blipFill>
        <p:spPr>
          <a:xfrm rot="101933">
            <a:off x="6088750" y="2182288"/>
            <a:ext cx="2205970" cy="2206269"/>
          </a:xfrm>
          <a:prstGeom prst="rect">
            <a:avLst/>
          </a:prstGeom>
        </p:spPr>
      </p:pic>
      <p:grpSp>
        <p:nvGrpSpPr>
          <p:cNvPr id="1211" name="Google Shape;1211;p55"/>
          <p:cNvGrpSpPr/>
          <p:nvPr/>
        </p:nvGrpSpPr>
        <p:grpSpPr>
          <a:xfrm>
            <a:off x="8045718" y="1983278"/>
            <a:ext cx="516298" cy="676508"/>
            <a:chOff x="-7800082" y="3808453"/>
            <a:chExt cx="516298" cy="676508"/>
          </a:xfrm>
        </p:grpSpPr>
        <p:sp>
          <p:nvSpPr>
            <p:cNvPr id="1212" name="Google Shape;1212;p55"/>
            <p:cNvSpPr/>
            <p:nvPr/>
          </p:nvSpPr>
          <p:spPr>
            <a:xfrm>
              <a:off x="-7800082" y="3808453"/>
              <a:ext cx="516298" cy="676508"/>
            </a:xfrm>
            <a:custGeom>
              <a:avLst/>
              <a:gdLst/>
              <a:ahLst/>
              <a:cxnLst/>
              <a:rect l="l" t="t" r="r" b="b"/>
              <a:pathLst>
                <a:path w="7831" h="10261" extrusionOk="0">
                  <a:moveTo>
                    <a:pt x="847" y="1"/>
                  </a:moveTo>
                  <a:lnTo>
                    <a:pt x="0" y="9711"/>
                  </a:lnTo>
                  <a:lnTo>
                    <a:pt x="7643" y="10261"/>
                  </a:lnTo>
                  <a:lnTo>
                    <a:pt x="7830" y="397"/>
                  </a:lnTo>
                  <a:lnTo>
                    <a:pt x="84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5"/>
            <p:cNvSpPr/>
            <p:nvPr/>
          </p:nvSpPr>
          <p:spPr>
            <a:xfrm>
              <a:off x="-7739954" y="3861526"/>
              <a:ext cx="399602" cy="561855"/>
            </a:xfrm>
            <a:custGeom>
              <a:avLst/>
              <a:gdLst/>
              <a:ahLst/>
              <a:cxnLst/>
              <a:rect l="l" t="t" r="r" b="b"/>
              <a:pathLst>
                <a:path w="6061" h="8522" extrusionOk="0">
                  <a:moveTo>
                    <a:pt x="2810" y="0"/>
                  </a:moveTo>
                  <a:cubicBezTo>
                    <a:pt x="2198" y="0"/>
                    <a:pt x="1712" y="110"/>
                    <a:pt x="1342" y="328"/>
                  </a:cubicBezTo>
                  <a:cubicBezTo>
                    <a:pt x="892" y="570"/>
                    <a:pt x="595" y="1032"/>
                    <a:pt x="551" y="1538"/>
                  </a:cubicBezTo>
                  <a:cubicBezTo>
                    <a:pt x="507" y="1824"/>
                    <a:pt x="573" y="2099"/>
                    <a:pt x="738" y="2341"/>
                  </a:cubicBezTo>
                  <a:cubicBezTo>
                    <a:pt x="892" y="2561"/>
                    <a:pt x="1156" y="2704"/>
                    <a:pt x="1441" y="2715"/>
                  </a:cubicBezTo>
                  <a:cubicBezTo>
                    <a:pt x="1495" y="2724"/>
                    <a:pt x="1550" y="2728"/>
                    <a:pt x="1605" y="2728"/>
                  </a:cubicBezTo>
                  <a:cubicBezTo>
                    <a:pt x="1820" y="2728"/>
                    <a:pt x="2038" y="2661"/>
                    <a:pt x="2222" y="2539"/>
                  </a:cubicBezTo>
                  <a:cubicBezTo>
                    <a:pt x="2420" y="2418"/>
                    <a:pt x="2541" y="2198"/>
                    <a:pt x="2563" y="1967"/>
                  </a:cubicBezTo>
                  <a:cubicBezTo>
                    <a:pt x="2585" y="1769"/>
                    <a:pt x="2574" y="1571"/>
                    <a:pt x="2530" y="1384"/>
                  </a:cubicBezTo>
                  <a:lnTo>
                    <a:pt x="2178" y="1351"/>
                  </a:lnTo>
                  <a:cubicBezTo>
                    <a:pt x="2145" y="1208"/>
                    <a:pt x="2134" y="1054"/>
                    <a:pt x="2156" y="911"/>
                  </a:cubicBezTo>
                  <a:cubicBezTo>
                    <a:pt x="2189" y="724"/>
                    <a:pt x="2277" y="548"/>
                    <a:pt x="2409" y="427"/>
                  </a:cubicBezTo>
                  <a:cubicBezTo>
                    <a:pt x="2547" y="290"/>
                    <a:pt x="2738" y="221"/>
                    <a:pt x="3001" y="221"/>
                  </a:cubicBezTo>
                  <a:cubicBezTo>
                    <a:pt x="3054" y="221"/>
                    <a:pt x="3109" y="224"/>
                    <a:pt x="3168" y="229"/>
                  </a:cubicBezTo>
                  <a:cubicBezTo>
                    <a:pt x="3520" y="262"/>
                    <a:pt x="3751" y="416"/>
                    <a:pt x="3872" y="680"/>
                  </a:cubicBezTo>
                  <a:cubicBezTo>
                    <a:pt x="3993" y="944"/>
                    <a:pt x="4026" y="1417"/>
                    <a:pt x="3960" y="2099"/>
                  </a:cubicBezTo>
                  <a:cubicBezTo>
                    <a:pt x="3905" y="2748"/>
                    <a:pt x="3674" y="3386"/>
                    <a:pt x="3289" y="3924"/>
                  </a:cubicBezTo>
                  <a:cubicBezTo>
                    <a:pt x="2904" y="4452"/>
                    <a:pt x="2277" y="5046"/>
                    <a:pt x="1419" y="5684"/>
                  </a:cubicBezTo>
                  <a:lnTo>
                    <a:pt x="144" y="6652"/>
                  </a:lnTo>
                  <a:lnTo>
                    <a:pt x="1" y="7993"/>
                  </a:lnTo>
                  <a:lnTo>
                    <a:pt x="5433" y="8521"/>
                  </a:lnTo>
                  <a:lnTo>
                    <a:pt x="5862" y="5332"/>
                  </a:lnTo>
                  <a:lnTo>
                    <a:pt x="5664" y="5310"/>
                  </a:lnTo>
                  <a:cubicBezTo>
                    <a:pt x="5532" y="5805"/>
                    <a:pt x="5334" y="6146"/>
                    <a:pt x="5092" y="6355"/>
                  </a:cubicBezTo>
                  <a:cubicBezTo>
                    <a:pt x="4892" y="6520"/>
                    <a:pt x="4609" y="6603"/>
                    <a:pt x="4238" y="6603"/>
                  </a:cubicBezTo>
                  <a:cubicBezTo>
                    <a:pt x="4141" y="6603"/>
                    <a:pt x="4037" y="6597"/>
                    <a:pt x="3927" y="6586"/>
                  </a:cubicBezTo>
                  <a:lnTo>
                    <a:pt x="1145" y="6311"/>
                  </a:lnTo>
                  <a:lnTo>
                    <a:pt x="1903" y="5871"/>
                  </a:lnTo>
                  <a:lnTo>
                    <a:pt x="2860" y="5321"/>
                  </a:lnTo>
                  <a:cubicBezTo>
                    <a:pt x="3399" y="5002"/>
                    <a:pt x="3916" y="4683"/>
                    <a:pt x="4422" y="4364"/>
                  </a:cubicBezTo>
                  <a:cubicBezTo>
                    <a:pt x="4664" y="4210"/>
                    <a:pt x="4906" y="4034"/>
                    <a:pt x="5125" y="3847"/>
                  </a:cubicBezTo>
                  <a:cubicBezTo>
                    <a:pt x="5268" y="3716"/>
                    <a:pt x="5411" y="3562"/>
                    <a:pt x="5565" y="3386"/>
                  </a:cubicBezTo>
                  <a:cubicBezTo>
                    <a:pt x="5708" y="3232"/>
                    <a:pt x="5818" y="3056"/>
                    <a:pt x="5884" y="2869"/>
                  </a:cubicBezTo>
                  <a:cubicBezTo>
                    <a:pt x="5939" y="2682"/>
                    <a:pt x="5983" y="2484"/>
                    <a:pt x="5994" y="2286"/>
                  </a:cubicBezTo>
                  <a:cubicBezTo>
                    <a:pt x="6060" y="1626"/>
                    <a:pt x="5873" y="1109"/>
                    <a:pt x="5422" y="724"/>
                  </a:cubicBezTo>
                  <a:cubicBezTo>
                    <a:pt x="4972" y="350"/>
                    <a:pt x="4301" y="119"/>
                    <a:pt x="3410" y="31"/>
                  </a:cubicBezTo>
                  <a:cubicBezTo>
                    <a:pt x="3198" y="11"/>
                    <a:pt x="2998" y="0"/>
                    <a:pt x="28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55"/>
          <p:cNvGrpSpPr/>
          <p:nvPr/>
        </p:nvGrpSpPr>
        <p:grpSpPr>
          <a:xfrm>
            <a:off x="4057448" y="4157084"/>
            <a:ext cx="578848" cy="664719"/>
            <a:chOff x="-8809427" y="-754860"/>
            <a:chExt cx="708418" cy="813510"/>
          </a:xfrm>
        </p:grpSpPr>
        <p:sp>
          <p:nvSpPr>
            <p:cNvPr id="1215" name="Google Shape;1215;p55"/>
            <p:cNvSpPr/>
            <p:nvPr/>
          </p:nvSpPr>
          <p:spPr>
            <a:xfrm>
              <a:off x="-8809427" y="-754860"/>
              <a:ext cx="708418" cy="813510"/>
            </a:xfrm>
            <a:custGeom>
              <a:avLst/>
              <a:gdLst/>
              <a:ahLst/>
              <a:cxnLst/>
              <a:rect l="l" t="t" r="r" b="b"/>
              <a:pathLst>
                <a:path w="10745" h="12339" extrusionOk="0">
                  <a:moveTo>
                    <a:pt x="10744" y="0"/>
                  </a:moveTo>
                  <a:cubicBezTo>
                    <a:pt x="10382" y="0"/>
                    <a:pt x="0" y="220"/>
                    <a:pt x="0" y="220"/>
                  </a:cubicBezTo>
                  <a:lnTo>
                    <a:pt x="143" y="12339"/>
                  </a:lnTo>
                  <a:lnTo>
                    <a:pt x="10590" y="12119"/>
                  </a:lnTo>
                  <a:lnTo>
                    <a:pt x="107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5"/>
            <p:cNvSpPr/>
            <p:nvPr/>
          </p:nvSpPr>
          <p:spPr>
            <a:xfrm>
              <a:off x="-8713762" y="-652669"/>
              <a:ext cx="488014" cy="601150"/>
            </a:xfrm>
            <a:custGeom>
              <a:avLst/>
              <a:gdLst/>
              <a:ahLst/>
              <a:cxnLst/>
              <a:rect l="l" t="t" r="r" b="b"/>
              <a:pathLst>
                <a:path w="7402" h="9118" extrusionOk="0">
                  <a:moveTo>
                    <a:pt x="1" y="1"/>
                  </a:moveTo>
                  <a:lnTo>
                    <a:pt x="1" y="221"/>
                  </a:lnTo>
                  <a:lnTo>
                    <a:pt x="716" y="221"/>
                  </a:lnTo>
                  <a:lnTo>
                    <a:pt x="716" y="8897"/>
                  </a:lnTo>
                  <a:lnTo>
                    <a:pt x="45" y="8897"/>
                  </a:lnTo>
                  <a:lnTo>
                    <a:pt x="45" y="9117"/>
                  </a:lnTo>
                  <a:lnTo>
                    <a:pt x="3531" y="9117"/>
                  </a:lnTo>
                  <a:lnTo>
                    <a:pt x="3531" y="8897"/>
                  </a:lnTo>
                  <a:lnTo>
                    <a:pt x="2970" y="8897"/>
                  </a:lnTo>
                  <a:lnTo>
                    <a:pt x="2970" y="6137"/>
                  </a:lnTo>
                  <a:lnTo>
                    <a:pt x="3201" y="6082"/>
                  </a:lnTo>
                  <a:lnTo>
                    <a:pt x="4576" y="8897"/>
                  </a:lnTo>
                  <a:lnTo>
                    <a:pt x="4015" y="8897"/>
                  </a:lnTo>
                  <a:lnTo>
                    <a:pt x="4015" y="9117"/>
                  </a:lnTo>
                  <a:lnTo>
                    <a:pt x="7402" y="9117"/>
                  </a:lnTo>
                  <a:lnTo>
                    <a:pt x="7402" y="8897"/>
                  </a:lnTo>
                  <a:lnTo>
                    <a:pt x="6962" y="8897"/>
                  </a:lnTo>
                  <a:lnTo>
                    <a:pt x="4862" y="4774"/>
                  </a:lnTo>
                  <a:lnTo>
                    <a:pt x="6302" y="3553"/>
                  </a:lnTo>
                  <a:lnTo>
                    <a:pt x="7160" y="3553"/>
                  </a:lnTo>
                  <a:lnTo>
                    <a:pt x="7160" y="3333"/>
                  </a:lnTo>
                  <a:lnTo>
                    <a:pt x="4763" y="3333"/>
                  </a:lnTo>
                  <a:lnTo>
                    <a:pt x="4763" y="3553"/>
                  </a:lnTo>
                  <a:lnTo>
                    <a:pt x="5906" y="3553"/>
                  </a:lnTo>
                  <a:lnTo>
                    <a:pt x="3168" y="5818"/>
                  </a:lnTo>
                  <a:lnTo>
                    <a:pt x="2970" y="5895"/>
                  </a:lnTo>
                  <a:lnTo>
                    <a:pt x="297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55"/>
          <p:cNvGrpSpPr/>
          <p:nvPr/>
        </p:nvGrpSpPr>
        <p:grpSpPr>
          <a:xfrm>
            <a:off x="7939366" y="3882528"/>
            <a:ext cx="630757" cy="973427"/>
            <a:chOff x="-6189589" y="1485758"/>
            <a:chExt cx="504484" cy="778555"/>
          </a:xfrm>
        </p:grpSpPr>
        <p:sp>
          <p:nvSpPr>
            <p:cNvPr id="1218" name="Google Shape;1218;p55"/>
            <p:cNvSpPr/>
            <p:nvPr/>
          </p:nvSpPr>
          <p:spPr>
            <a:xfrm rot="853886">
              <a:off x="-6106607" y="1516362"/>
              <a:ext cx="338521" cy="717348"/>
            </a:xfrm>
            <a:custGeom>
              <a:avLst/>
              <a:gdLst/>
              <a:ahLst/>
              <a:cxnLst/>
              <a:rect l="l" t="t" r="r" b="b"/>
              <a:pathLst>
                <a:path w="5434" h="11515" extrusionOk="0">
                  <a:moveTo>
                    <a:pt x="4740" y="1"/>
                  </a:moveTo>
                  <a:lnTo>
                    <a:pt x="1" y="386"/>
                  </a:lnTo>
                  <a:lnTo>
                    <a:pt x="627" y="11515"/>
                  </a:lnTo>
                  <a:lnTo>
                    <a:pt x="5433" y="11328"/>
                  </a:lnTo>
                  <a:lnTo>
                    <a:pt x="474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5"/>
            <p:cNvSpPr/>
            <p:nvPr/>
          </p:nvSpPr>
          <p:spPr>
            <a:xfrm rot="853886">
              <a:off x="-6044137" y="1588673"/>
              <a:ext cx="215859" cy="577679"/>
            </a:xfrm>
            <a:custGeom>
              <a:avLst/>
              <a:gdLst/>
              <a:ahLst/>
              <a:cxnLst/>
              <a:rect l="l" t="t" r="r" b="b"/>
              <a:pathLst>
                <a:path w="3465" h="9273" extrusionOk="0">
                  <a:moveTo>
                    <a:pt x="1761" y="2242"/>
                  </a:moveTo>
                  <a:cubicBezTo>
                    <a:pt x="1996" y="2242"/>
                    <a:pt x="2204" y="2401"/>
                    <a:pt x="2266" y="2629"/>
                  </a:cubicBezTo>
                  <a:cubicBezTo>
                    <a:pt x="2365" y="3003"/>
                    <a:pt x="2409" y="3388"/>
                    <a:pt x="2398" y="3773"/>
                  </a:cubicBezTo>
                  <a:lnTo>
                    <a:pt x="2398" y="6885"/>
                  </a:lnTo>
                  <a:cubicBezTo>
                    <a:pt x="2409" y="7204"/>
                    <a:pt x="2376" y="7523"/>
                    <a:pt x="2321" y="7842"/>
                  </a:cubicBezTo>
                  <a:cubicBezTo>
                    <a:pt x="2299" y="8006"/>
                    <a:pt x="2211" y="8171"/>
                    <a:pt x="2090" y="8292"/>
                  </a:cubicBezTo>
                  <a:cubicBezTo>
                    <a:pt x="1969" y="8369"/>
                    <a:pt x="1826" y="8413"/>
                    <a:pt x="1683" y="8413"/>
                  </a:cubicBezTo>
                  <a:cubicBezTo>
                    <a:pt x="1529" y="8413"/>
                    <a:pt x="1386" y="8347"/>
                    <a:pt x="1298" y="8226"/>
                  </a:cubicBezTo>
                  <a:cubicBezTo>
                    <a:pt x="1188" y="8072"/>
                    <a:pt x="1133" y="7897"/>
                    <a:pt x="1111" y="7721"/>
                  </a:cubicBezTo>
                  <a:cubicBezTo>
                    <a:pt x="1089" y="7457"/>
                    <a:pt x="1067" y="7193"/>
                    <a:pt x="1067" y="6940"/>
                  </a:cubicBezTo>
                  <a:lnTo>
                    <a:pt x="1067" y="3806"/>
                  </a:lnTo>
                  <a:cubicBezTo>
                    <a:pt x="1056" y="3399"/>
                    <a:pt x="1100" y="3003"/>
                    <a:pt x="1199" y="2629"/>
                  </a:cubicBezTo>
                  <a:cubicBezTo>
                    <a:pt x="1263" y="2395"/>
                    <a:pt x="1460" y="2243"/>
                    <a:pt x="1692" y="2243"/>
                  </a:cubicBezTo>
                  <a:cubicBezTo>
                    <a:pt x="1700" y="2243"/>
                    <a:pt x="1708" y="2244"/>
                    <a:pt x="1716" y="2244"/>
                  </a:cubicBezTo>
                  <a:cubicBezTo>
                    <a:pt x="1731" y="2243"/>
                    <a:pt x="1746" y="2242"/>
                    <a:pt x="1761" y="2242"/>
                  </a:cubicBezTo>
                  <a:close/>
                  <a:moveTo>
                    <a:pt x="2398" y="1"/>
                  </a:moveTo>
                  <a:lnTo>
                    <a:pt x="2398" y="1958"/>
                  </a:lnTo>
                  <a:cubicBezTo>
                    <a:pt x="2310" y="1793"/>
                    <a:pt x="2189" y="1639"/>
                    <a:pt x="2035" y="1529"/>
                  </a:cubicBezTo>
                  <a:cubicBezTo>
                    <a:pt x="1870" y="1408"/>
                    <a:pt x="1672" y="1353"/>
                    <a:pt x="1485" y="1353"/>
                  </a:cubicBezTo>
                  <a:cubicBezTo>
                    <a:pt x="1458" y="1352"/>
                    <a:pt x="1432" y="1351"/>
                    <a:pt x="1406" y="1351"/>
                  </a:cubicBezTo>
                  <a:cubicBezTo>
                    <a:pt x="1095" y="1351"/>
                    <a:pt x="806" y="1469"/>
                    <a:pt x="583" y="1672"/>
                  </a:cubicBezTo>
                  <a:cubicBezTo>
                    <a:pt x="352" y="1914"/>
                    <a:pt x="187" y="2222"/>
                    <a:pt x="132" y="2552"/>
                  </a:cubicBezTo>
                  <a:cubicBezTo>
                    <a:pt x="33" y="2959"/>
                    <a:pt x="0" y="3377"/>
                    <a:pt x="0" y="3795"/>
                  </a:cubicBezTo>
                  <a:lnTo>
                    <a:pt x="0" y="6720"/>
                  </a:lnTo>
                  <a:cubicBezTo>
                    <a:pt x="0" y="7160"/>
                    <a:pt x="22" y="7589"/>
                    <a:pt x="88" y="8028"/>
                  </a:cubicBezTo>
                  <a:cubicBezTo>
                    <a:pt x="132" y="8358"/>
                    <a:pt x="253" y="8677"/>
                    <a:pt x="462" y="8941"/>
                  </a:cubicBezTo>
                  <a:cubicBezTo>
                    <a:pt x="649" y="9161"/>
                    <a:pt x="935" y="9271"/>
                    <a:pt x="1320" y="9271"/>
                  </a:cubicBezTo>
                  <a:cubicBezTo>
                    <a:pt x="1338" y="9272"/>
                    <a:pt x="1357" y="9273"/>
                    <a:pt x="1375" y="9273"/>
                  </a:cubicBezTo>
                  <a:cubicBezTo>
                    <a:pt x="1577" y="9273"/>
                    <a:pt x="1777" y="9218"/>
                    <a:pt x="1958" y="9117"/>
                  </a:cubicBezTo>
                  <a:cubicBezTo>
                    <a:pt x="2156" y="8985"/>
                    <a:pt x="2310" y="8787"/>
                    <a:pt x="2398" y="8567"/>
                  </a:cubicBezTo>
                  <a:lnTo>
                    <a:pt x="2398" y="9216"/>
                  </a:lnTo>
                  <a:lnTo>
                    <a:pt x="3464" y="9216"/>
                  </a:lnTo>
                  <a:lnTo>
                    <a:pt x="34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55"/>
          <p:cNvGrpSpPr/>
          <p:nvPr/>
        </p:nvGrpSpPr>
        <p:grpSpPr>
          <a:xfrm>
            <a:off x="4932444" y="990867"/>
            <a:ext cx="471408" cy="690554"/>
            <a:chOff x="-4579431" y="1682917"/>
            <a:chExt cx="471408" cy="690554"/>
          </a:xfrm>
        </p:grpSpPr>
        <p:sp>
          <p:nvSpPr>
            <p:cNvPr id="1221" name="Google Shape;1221;p55"/>
            <p:cNvSpPr/>
            <p:nvPr/>
          </p:nvSpPr>
          <p:spPr>
            <a:xfrm>
              <a:off x="-4579431" y="1682917"/>
              <a:ext cx="471408" cy="690554"/>
            </a:xfrm>
            <a:custGeom>
              <a:avLst/>
              <a:gdLst/>
              <a:ahLst/>
              <a:cxnLst/>
              <a:rect l="l" t="t" r="r" b="b"/>
              <a:pathLst>
                <a:path w="8897" h="13033" extrusionOk="0">
                  <a:moveTo>
                    <a:pt x="6005" y="1"/>
                  </a:moveTo>
                  <a:cubicBezTo>
                    <a:pt x="5675" y="56"/>
                    <a:pt x="0" y="936"/>
                    <a:pt x="0" y="936"/>
                  </a:cubicBezTo>
                  <a:lnTo>
                    <a:pt x="1727" y="13032"/>
                  </a:lnTo>
                  <a:lnTo>
                    <a:pt x="8897" y="11801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5"/>
            <p:cNvSpPr/>
            <p:nvPr/>
          </p:nvSpPr>
          <p:spPr>
            <a:xfrm>
              <a:off x="-4511292" y="1809604"/>
              <a:ext cx="307154" cy="426953"/>
            </a:xfrm>
            <a:custGeom>
              <a:avLst/>
              <a:gdLst/>
              <a:ahLst/>
              <a:cxnLst/>
              <a:rect l="l" t="t" r="r" b="b"/>
              <a:pathLst>
                <a:path w="5797" h="8058" extrusionOk="0">
                  <a:moveTo>
                    <a:pt x="1384" y="0"/>
                  </a:moveTo>
                  <a:cubicBezTo>
                    <a:pt x="884" y="0"/>
                    <a:pt x="212" y="133"/>
                    <a:pt x="1" y="260"/>
                  </a:cubicBezTo>
                  <a:cubicBezTo>
                    <a:pt x="485" y="3361"/>
                    <a:pt x="705" y="4516"/>
                    <a:pt x="1056" y="7859"/>
                  </a:cubicBezTo>
                  <a:lnTo>
                    <a:pt x="1078" y="8057"/>
                  </a:lnTo>
                  <a:cubicBezTo>
                    <a:pt x="4653" y="7606"/>
                    <a:pt x="5136" y="7430"/>
                    <a:pt x="5455" y="7419"/>
                  </a:cubicBezTo>
                  <a:cubicBezTo>
                    <a:pt x="5763" y="7375"/>
                    <a:pt x="5796" y="7430"/>
                    <a:pt x="5598" y="6375"/>
                  </a:cubicBezTo>
                  <a:cubicBezTo>
                    <a:pt x="5565" y="6232"/>
                    <a:pt x="5543" y="6089"/>
                    <a:pt x="5543" y="5946"/>
                  </a:cubicBezTo>
                  <a:cubicBezTo>
                    <a:pt x="5543" y="5858"/>
                    <a:pt x="5532" y="5781"/>
                    <a:pt x="5521" y="5693"/>
                  </a:cubicBezTo>
                  <a:cubicBezTo>
                    <a:pt x="5169" y="5792"/>
                    <a:pt x="2915" y="5913"/>
                    <a:pt x="2640" y="6034"/>
                  </a:cubicBezTo>
                  <a:lnTo>
                    <a:pt x="2640" y="6023"/>
                  </a:lnTo>
                  <a:cubicBezTo>
                    <a:pt x="2398" y="4120"/>
                    <a:pt x="1991" y="1965"/>
                    <a:pt x="1771" y="40"/>
                  </a:cubicBezTo>
                  <a:cubicBezTo>
                    <a:pt x="1669" y="12"/>
                    <a:pt x="1535" y="0"/>
                    <a:pt x="13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" name="Google Shape;1223;p55"/>
          <p:cNvSpPr/>
          <p:nvPr/>
        </p:nvSpPr>
        <p:spPr>
          <a:xfrm rot="933555">
            <a:off x="6858945" y="736975"/>
            <a:ext cx="1159281" cy="829895"/>
          </a:xfrm>
          <a:custGeom>
            <a:avLst/>
            <a:gdLst/>
            <a:ahLst/>
            <a:cxnLst/>
            <a:rect l="l" t="t" r="r" b="b"/>
            <a:pathLst>
              <a:path w="7589" h="5433" extrusionOk="0">
                <a:moveTo>
                  <a:pt x="6566" y="0"/>
                </a:moveTo>
                <a:lnTo>
                  <a:pt x="23" y="3981"/>
                </a:lnTo>
                <a:cubicBezTo>
                  <a:pt x="1" y="4025"/>
                  <a:pt x="12" y="4080"/>
                  <a:pt x="56" y="4102"/>
                </a:cubicBezTo>
                <a:cubicBezTo>
                  <a:pt x="100" y="4124"/>
                  <a:pt x="144" y="4146"/>
                  <a:pt x="166" y="4190"/>
                </a:cubicBezTo>
                <a:cubicBezTo>
                  <a:pt x="177" y="4234"/>
                  <a:pt x="144" y="4333"/>
                  <a:pt x="166" y="4388"/>
                </a:cubicBezTo>
                <a:cubicBezTo>
                  <a:pt x="199" y="4487"/>
                  <a:pt x="364" y="4476"/>
                  <a:pt x="408" y="4564"/>
                </a:cubicBezTo>
                <a:cubicBezTo>
                  <a:pt x="463" y="4652"/>
                  <a:pt x="408" y="4729"/>
                  <a:pt x="441" y="4806"/>
                </a:cubicBezTo>
                <a:cubicBezTo>
                  <a:pt x="474" y="4872"/>
                  <a:pt x="628" y="4894"/>
                  <a:pt x="672" y="4982"/>
                </a:cubicBezTo>
                <a:cubicBezTo>
                  <a:pt x="716" y="5070"/>
                  <a:pt x="639" y="5180"/>
                  <a:pt x="694" y="5246"/>
                </a:cubicBezTo>
                <a:cubicBezTo>
                  <a:pt x="716" y="5290"/>
                  <a:pt x="771" y="5301"/>
                  <a:pt x="804" y="5323"/>
                </a:cubicBezTo>
                <a:cubicBezTo>
                  <a:pt x="848" y="5345"/>
                  <a:pt x="903" y="5389"/>
                  <a:pt x="881" y="5433"/>
                </a:cubicBezTo>
                <a:lnTo>
                  <a:pt x="7545" y="1507"/>
                </a:lnTo>
                <a:cubicBezTo>
                  <a:pt x="7589" y="1364"/>
                  <a:pt x="7347" y="1331"/>
                  <a:pt x="7336" y="1199"/>
                </a:cubicBezTo>
                <a:cubicBezTo>
                  <a:pt x="7336" y="1166"/>
                  <a:pt x="7347" y="1111"/>
                  <a:pt x="7336" y="1078"/>
                </a:cubicBezTo>
                <a:cubicBezTo>
                  <a:pt x="7303" y="1001"/>
                  <a:pt x="7160" y="1012"/>
                  <a:pt x="7105" y="935"/>
                </a:cubicBezTo>
                <a:cubicBezTo>
                  <a:pt x="7050" y="858"/>
                  <a:pt x="7127" y="693"/>
                  <a:pt x="7028" y="660"/>
                </a:cubicBezTo>
                <a:cubicBezTo>
                  <a:pt x="7006" y="660"/>
                  <a:pt x="6973" y="660"/>
                  <a:pt x="6951" y="649"/>
                </a:cubicBezTo>
                <a:cubicBezTo>
                  <a:pt x="6863" y="627"/>
                  <a:pt x="6907" y="495"/>
                  <a:pt x="6885" y="418"/>
                </a:cubicBezTo>
                <a:cubicBezTo>
                  <a:pt x="6863" y="341"/>
                  <a:pt x="6742" y="319"/>
                  <a:pt x="6687" y="264"/>
                </a:cubicBezTo>
                <a:cubicBezTo>
                  <a:pt x="6599" y="198"/>
                  <a:pt x="6555" y="99"/>
                  <a:pt x="6566" y="0"/>
                </a:cubicBezTo>
                <a:close/>
              </a:path>
            </a:pathLst>
          </a:custGeom>
          <a:solidFill>
            <a:srgbClr val="BFA89B">
              <a:alpha val="6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55"/>
          <p:cNvSpPr/>
          <p:nvPr/>
        </p:nvSpPr>
        <p:spPr>
          <a:xfrm>
            <a:off x="5227600" y="3552850"/>
            <a:ext cx="352500" cy="255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25" name="Google Shape;1225;p55"/>
          <p:cNvCxnSpPr>
            <a:stCxn id="1226" idx="5"/>
            <a:endCxn id="1224" idx="1"/>
          </p:cNvCxnSpPr>
          <p:nvPr/>
        </p:nvCxnSpPr>
        <p:spPr>
          <a:xfrm>
            <a:off x="4278868" y="1965406"/>
            <a:ext cx="1000500" cy="16248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6" name="Google Shape;1226;p55"/>
          <p:cNvSpPr/>
          <p:nvPr/>
        </p:nvSpPr>
        <p:spPr>
          <a:xfrm>
            <a:off x="4060700" y="1747238"/>
            <a:ext cx="255600" cy="255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27" name="Google Shape;1227;p55"/>
          <p:cNvCxnSpPr>
            <a:stCxn id="1224" idx="4"/>
          </p:cNvCxnSpPr>
          <p:nvPr/>
        </p:nvCxnSpPr>
        <p:spPr>
          <a:xfrm flipH="1">
            <a:off x="5353750" y="3808450"/>
            <a:ext cx="50100" cy="21015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8" name="Google Shape;1228;p55"/>
          <p:cNvCxnSpPr>
            <a:endCxn id="1226" idx="0"/>
          </p:cNvCxnSpPr>
          <p:nvPr/>
        </p:nvCxnSpPr>
        <p:spPr>
          <a:xfrm flipH="1">
            <a:off x="4188500" y="-453562"/>
            <a:ext cx="1056300" cy="22008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29" name="Google Shape;1229;p55"/>
          <p:cNvGrpSpPr/>
          <p:nvPr/>
        </p:nvGrpSpPr>
        <p:grpSpPr>
          <a:xfrm rot="-416287" flipH="1">
            <a:off x="3514479" y="377649"/>
            <a:ext cx="348261" cy="528318"/>
            <a:chOff x="5012646" y="2132866"/>
            <a:chExt cx="348253" cy="528306"/>
          </a:xfrm>
        </p:grpSpPr>
        <p:sp>
          <p:nvSpPr>
            <p:cNvPr id="1230" name="Google Shape;1230;p55"/>
            <p:cNvSpPr/>
            <p:nvPr/>
          </p:nvSpPr>
          <p:spPr>
            <a:xfrm>
              <a:off x="5012646" y="2132866"/>
              <a:ext cx="348253" cy="528306"/>
            </a:xfrm>
            <a:custGeom>
              <a:avLst/>
              <a:gdLst/>
              <a:ahLst/>
              <a:cxnLst/>
              <a:rect l="l" t="t" r="r" b="b"/>
              <a:pathLst>
                <a:path w="3212" h="4873" fill="none" extrusionOk="0">
                  <a:moveTo>
                    <a:pt x="1804" y="1793"/>
                  </a:moveTo>
                  <a:lnTo>
                    <a:pt x="3014" y="3784"/>
                  </a:lnTo>
                  <a:cubicBezTo>
                    <a:pt x="3212" y="4114"/>
                    <a:pt x="3168" y="4510"/>
                    <a:pt x="2860" y="4697"/>
                  </a:cubicBezTo>
                  <a:lnTo>
                    <a:pt x="2860" y="4697"/>
                  </a:lnTo>
                  <a:cubicBezTo>
                    <a:pt x="2530" y="4873"/>
                    <a:pt x="2123" y="4752"/>
                    <a:pt x="1947" y="4422"/>
                  </a:cubicBezTo>
                  <a:lnTo>
                    <a:pt x="253" y="1595"/>
                  </a:lnTo>
                  <a:cubicBezTo>
                    <a:pt x="0" y="1145"/>
                    <a:pt x="33" y="683"/>
                    <a:pt x="440" y="441"/>
                  </a:cubicBezTo>
                  <a:cubicBezTo>
                    <a:pt x="440" y="441"/>
                    <a:pt x="1045" y="1"/>
                    <a:pt x="1595" y="892"/>
                  </a:cubicBezTo>
                </a:path>
              </a:pathLst>
            </a:custGeom>
            <a:noFill/>
            <a:ln w="3810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5"/>
            <p:cNvSpPr/>
            <p:nvPr/>
          </p:nvSpPr>
          <p:spPr>
            <a:xfrm>
              <a:off x="5137676" y="2216963"/>
              <a:ext cx="119975" cy="64175"/>
            </a:xfrm>
            <a:custGeom>
              <a:avLst/>
              <a:gdLst/>
              <a:ahLst/>
              <a:cxnLst/>
              <a:rect l="l" t="t" r="r" b="b"/>
              <a:pathLst>
                <a:path w="4799" h="2567" extrusionOk="0">
                  <a:moveTo>
                    <a:pt x="0" y="506"/>
                  </a:moveTo>
                  <a:lnTo>
                    <a:pt x="4160" y="0"/>
                  </a:lnTo>
                  <a:lnTo>
                    <a:pt x="4799" y="1924"/>
                  </a:lnTo>
                  <a:lnTo>
                    <a:pt x="585" y="256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/>
            <a:lstStyle/>
            <a:p>
              <a:endParaRPr lang="es-ES"/>
            </a:p>
          </p:txBody>
        </p:sp>
      </p:grpSp>
      <p:pic>
        <p:nvPicPr>
          <p:cNvPr id="2" name="Google Shape;353;p32">
            <a:extLst>
              <a:ext uri="{FF2B5EF4-FFF2-40B4-BE49-F238E27FC236}">
                <a16:creationId xmlns:a16="http://schemas.microsoft.com/office/drawing/2014/main" id="{2EB362B9-7D71-C7D0-A26F-469A7A769770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5">
            <a:alphaModFix/>
          </a:blip>
          <a:srcRect l="51086" t="1048" r="-24" b="34213"/>
          <a:stretch/>
        </p:blipFill>
        <p:spPr>
          <a:xfrm rot="21118564">
            <a:off x="5203339" y="501713"/>
            <a:ext cx="2293320" cy="229331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089;p52">
            <a:extLst>
              <a:ext uri="{FF2B5EF4-FFF2-40B4-BE49-F238E27FC236}">
                <a16:creationId xmlns:a16="http://schemas.microsoft.com/office/drawing/2014/main" id="{528BE978-4D6F-70D4-D248-084C6444F9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-452830" y="840971"/>
            <a:ext cx="4571620" cy="16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MIRANDA PRIESTLY </a:t>
            </a:r>
            <a:br>
              <a:rPr lang="en" sz="4800" dirty="0"/>
            </a:br>
            <a:r>
              <a:rPr lang="en" sz="4800" dirty="0">
                <a:solidFill>
                  <a:schemeClr val="tx1"/>
                </a:solidFill>
              </a:rPr>
              <a:t>AUTORA INTELECTUAL</a:t>
            </a:r>
            <a:endParaRPr sz="4800" dirty="0">
              <a:solidFill>
                <a:schemeClr val="tx1"/>
              </a:solidFill>
            </a:endParaRPr>
          </a:p>
        </p:txBody>
      </p:sp>
      <p:sp>
        <p:nvSpPr>
          <p:cNvPr id="16" name="Google Shape;1089;p52">
            <a:extLst>
              <a:ext uri="{FF2B5EF4-FFF2-40B4-BE49-F238E27FC236}">
                <a16:creationId xmlns:a16="http://schemas.microsoft.com/office/drawing/2014/main" id="{8376A88B-650F-721A-57E8-084B6039F195}"/>
              </a:ext>
            </a:extLst>
          </p:cNvPr>
          <p:cNvSpPr txBox="1">
            <a:spLocks/>
          </p:cNvSpPr>
          <p:nvPr/>
        </p:nvSpPr>
        <p:spPr>
          <a:xfrm>
            <a:off x="181046" y="3005465"/>
            <a:ext cx="3915486" cy="16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 dirty="0"/>
              <a:t>JEREMY BOWERS</a:t>
            </a:r>
          </a:p>
          <a:p>
            <a:r>
              <a:rPr lang="es-ES" dirty="0">
                <a:solidFill>
                  <a:schemeClr val="tx1"/>
                </a:solidFill>
              </a:rPr>
              <a:t>SICARIO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3"/>
          <p:cNvSpPr txBox="1">
            <a:spLocks noGrp="1"/>
          </p:cNvSpPr>
          <p:nvPr>
            <p:ph type="title"/>
          </p:nvPr>
        </p:nvSpPr>
        <p:spPr>
          <a:xfrm>
            <a:off x="713225" y="453050"/>
            <a:ext cx="7717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¿POR DÓNDE EMPEZAR?</a:t>
            </a:r>
            <a:endParaRPr dirty="0"/>
          </a:p>
        </p:txBody>
      </p:sp>
      <p:graphicFrame>
        <p:nvGraphicFramePr>
          <p:cNvPr id="386" name="Google Shape;386;p33"/>
          <p:cNvGraphicFramePr/>
          <p:nvPr>
            <p:extLst>
              <p:ext uri="{D42A27DB-BD31-4B8C-83A1-F6EECF244321}">
                <p14:modId xmlns:p14="http://schemas.microsoft.com/office/powerpoint/2010/main" val="3223102116"/>
              </p:ext>
            </p:extLst>
          </p:nvPr>
        </p:nvGraphicFramePr>
        <p:xfrm>
          <a:off x="713225" y="1328187"/>
          <a:ext cx="6939650" cy="3114725"/>
        </p:xfrm>
        <a:graphic>
          <a:graphicData uri="http://schemas.openxmlformats.org/drawingml/2006/table">
            <a:tbl>
              <a:tblPr>
                <a:noFill/>
                <a:tableStyleId>{BC9745C9-B3A7-4427-847F-56C268A53874}</a:tableStyleId>
              </a:tblPr>
              <a:tblGrid>
                <a:gridCol w="2014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8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ESCENA DEL CRIMEN</a:t>
                      </a:r>
                      <a:endParaRPr sz="1300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Lugar, fecha, descripción</a:t>
                      </a:r>
                      <a:endParaRPr sz="1000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8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INGRESOS</a:t>
                      </a:r>
                      <a:endParaRPr sz="1300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Nivel socioeconómico</a:t>
                      </a:r>
                      <a:endParaRPr sz="1000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300" dirty="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PERSONAS</a:t>
                      </a:r>
                      <a:endParaRPr sz="1300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Datos de vivienda y licencia de conducir</a:t>
                      </a:r>
                      <a:endParaRPr sz="1000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381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5639218"/>
                  </a:ext>
                </a:extLst>
              </a:tr>
              <a:tr h="388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MEMBRESÍA GYM</a:t>
                      </a:r>
                      <a:endParaRPr sz="1300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Datos de membresía </a:t>
                      </a:r>
                      <a:endParaRPr sz="1000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8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REGISTRO GYM</a:t>
                      </a:r>
                      <a:endParaRPr sz="1300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Llegada y salida </a:t>
                      </a:r>
                      <a:endParaRPr sz="1000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8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 dirty="0">
                          <a:solidFill>
                            <a:schemeClr val="hlink"/>
                          </a:solidFill>
                          <a:uFill>
                            <a:noFill/>
                          </a:u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EVENTOS FACEBOOK</a:t>
                      </a:r>
                      <a:endParaRPr sz="1300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dk1"/>
                          </a:solidFill>
                          <a:latin typeface="Archivo"/>
                          <a:ea typeface="Archivo"/>
                          <a:cs typeface="Archivo"/>
                          <a:sym typeface="Archivo"/>
                        </a:rPr>
                        <a:t>Eventos fechados </a:t>
                      </a:r>
                      <a:endParaRPr sz="1000" dirty="0">
                        <a:solidFill>
                          <a:schemeClr val="dk1"/>
                        </a:solidFill>
                        <a:latin typeface="Archivo"/>
                        <a:ea typeface="Archivo"/>
                        <a:cs typeface="Archivo"/>
                        <a:sym typeface="Archivo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350" dirty="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Licencia de conducción</a:t>
                      </a:r>
                      <a:endParaRPr sz="1350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Archivo SemiBold"/>
                          <a:ea typeface="Archivo SemiBold"/>
                          <a:cs typeface="Archivo SemiBold"/>
                          <a:sym typeface="Archivo SemiBold"/>
                        </a:rPr>
                        <a:t>Datos personales</a:t>
                      </a:r>
                      <a:endParaRPr sz="1000" dirty="0">
                        <a:solidFill>
                          <a:schemeClr val="dk1"/>
                        </a:solidFill>
                        <a:latin typeface="Archivo SemiBold"/>
                        <a:ea typeface="Archivo SemiBold"/>
                        <a:cs typeface="Archivo SemiBold"/>
                        <a:sym typeface="Archivo SemiBold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80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ES" sz="1350" dirty="0">
                          <a:solidFill>
                            <a:schemeClr val="dk1"/>
                          </a:solidFill>
                          <a:latin typeface="Bebas Neue"/>
                          <a:ea typeface="Bebas Neue"/>
                          <a:cs typeface="Bebas Neue"/>
                          <a:sym typeface="Bebas Neue"/>
                        </a:rPr>
                        <a:t>entrevistas</a:t>
                      </a:r>
                      <a:endParaRPr sz="1350" dirty="0">
                        <a:solidFill>
                          <a:schemeClr val="dk1"/>
                        </a:solidFill>
                        <a:latin typeface="Bebas Neue"/>
                        <a:ea typeface="Bebas Neue"/>
                        <a:cs typeface="Bebas Neue"/>
                        <a:sym typeface="Bebas Neue"/>
                      </a:endParaRPr>
                    </a:p>
                  </a:txBody>
                  <a:tcPr marL="91425" marR="91425" marT="0" marB="0" anchor="ctr">
                    <a:lnL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s-ES" sz="1000" dirty="0">
                          <a:solidFill>
                            <a:schemeClr val="dk1"/>
                          </a:solidFill>
                          <a:latin typeface="Archivo SemiBold"/>
                          <a:ea typeface="Archivo SemiBold"/>
                          <a:cs typeface="Archivo SemiBold"/>
                          <a:sym typeface="Archivo SemiBold"/>
                        </a:rPr>
                        <a:t>Transcripciones</a:t>
                      </a:r>
                      <a:endParaRPr sz="1000" dirty="0">
                        <a:solidFill>
                          <a:schemeClr val="dk1"/>
                        </a:solidFill>
                        <a:latin typeface="Archivo SemiBold"/>
                        <a:ea typeface="Archivo SemiBold"/>
                        <a:cs typeface="Archivo SemiBold"/>
                        <a:sym typeface="Archivo SemiBold"/>
                      </a:endParaRPr>
                    </a:p>
                  </a:txBody>
                  <a:tcPr marL="91425" marR="91425" marT="0" marB="0" anchor="ctr">
                    <a:lnL w="38100" cap="flat" cmpd="sng" algn="ctr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9902410"/>
                  </a:ext>
                </a:extLst>
              </a:tr>
            </a:tbl>
          </a:graphicData>
        </a:graphic>
      </p:graphicFrame>
      <p:cxnSp>
        <p:nvCxnSpPr>
          <p:cNvPr id="390" name="Google Shape;390;p33"/>
          <p:cNvCxnSpPr/>
          <p:nvPr/>
        </p:nvCxnSpPr>
        <p:spPr>
          <a:xfrm>
            <a:off x="809925" y="1132488"/>
            <a:ext cx="40101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91" name="Google Shape;391;p33"/>
          <p:cNvGrpSpPr/>
          <p:nvPr/>
        </p:nvGrpSpPr>
        <p:grpSpPr>
          <a:xfrm>
            <a:off x="8147152" y="3335587"/>
            <a:ext cx="796893" cy="1143151"/>
            <a:chOff x="7960052" y="587087"/>
            <a:chExt cx="796893" cy="1143151"/>
          </a:xfrm>
        </p:grpSpPr>
        <p:grpSp>
          <p:nvGrpSpPr>
            <p:cNvPr id="392" name="Google Shape;392;p33"/>
            <p:cNvGrpSpPr/>
            <p:nvPr/>
          </p:nvGrpSpPr>
          <p:grpSpPr>
            <a:xfrm>
              <a:off x="7960052" y="587087"/>
              <a:ext cx="482934" cy="659941"/>
              <a:chOff x="-5076212" y="561674"/>
              <a:chExt cx="464807" cy="635170"/>
            </a:xfrm>
          </p:grpSpPr>
          <p:sp>
            <p:nvSpPr>
              <p:cNvPr id="393" name="Google Shape;393;p33"/>
              <p:cNvSpPr/>
              <p:nvPr/>
            </p:nvSpPr>
            <p:spPr>
              <a:xfrm>
                <a:off x="-5076212" y="561674"/>
                <a:ext cx="464807" cy="635170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9634" extrusionOk="0">
                    <a:moveTo>
                      <a:pt x="6940" y="0"/>
                    </a:moveTo>
                    <a:lnTo>
                      <a:pt x="1" y="506"/>
                    </a:lnTo>
                    <a:lnTo>
                      <a:pt x="276" y="9634"/>
                    </a:lnTo>
                    <a:cubicBezTo>
                      <a:pt x="276" y="9634"/>
                      <a:pt x="7050" y="9458"/>
                      <a:pt x="7050" y="9293"/>
                    </a:cubicBezTo>
                    <a:cubicBezTo>
                      <a:pt x="7050" y="9128"/>
                      <a:pt x="6940" y="0"/>
                      <a:pt x="6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3"/>
              <p:cNvSpPr/>
              <p:nvPr/>
            </p:nvSpPr>
            <p:spPr>
              <a:xfrm>
                <a:off x="-5014567" y="670986"/>
                <a:ext cx="344484" cy="448324"/>
              </a:xfrm>
              <a:custGeom>
                <a:avLst/>
                <a:gdLst/>
                <a:ahLst/>
                <a:cxnLst/>
                <a:rect l="l" t="t" r="r" b="b"/>
                <a:pathLst>
                  <a:path w="5225" h="6800" extrusionOk="0">
                    <a:moveTo>
                      <a:pt x="2959" y="410"/>
                    </a:moveTo>
                    <a:cubicBezTo>
                      <a:pt x="3135" y="410"/>
                      <a:pt x="3256" y="520"/>
                      <a:pt x="3322" y="740"/>
                    </a:cubicBezTo>
                    <a:lnTo>
                      <a:pt x="3322" y="751"/>
                    </a:lnTo>
                    <a:cubicBezTo>
                      <a:pt x="3388" y="971"/>
                      <a:pt x="3421" y="1399"/>
                      <a:pt x="3421" y="2048"/>
                    </a:cubicBezTo>
                    <a:lnTo>
                      <a:pt x="3421" y="2532"/>
                    </a:lnTo>
                    <a:cubicBezTo>
                      <a:pt x="3421" y="3225"/>
                      <a:pt x="3377" y="3698"/>
                      <a:pt x="3300" y="3973"/>
                    </a:cubicBezTo>
                    <a:cubicBezTo>
                      <a:pt x="3234" y="4248"/>
                      <a:pt x="3091" y="4391"/>
                      <a:pt x="2882" y="4391"/>
                    </a:cubicBezTo>
                    <a:cubicBezTo>
                      <a:pt x="2684" y="4391"/>
                      <a:pt x="2497" y="4281"/>
                      <a:pt x="2409" y="4105"/>
                    </a:cubicBezTo>
                    <a:cubicBezTo>
                      <a:pt x="2299" y="3896"/>
                      <a:pt x="2244" y="3654"/>
                      <a:pt x="2255" y="3423"/>
                    </a:cubicBezTo>
                    <a:lnTo>
                      <a:pt x="2255" y="1707"/>
                    </a:lnTo>
                    <a:cubicBezTo>
                      <a:pt x="2244" y="1377"/>
                      <a:pt x="2310" y="1048"/>
                      <a:pt x="2475" y="762"/>
                    </a:cubicBezTo>
                    <a:cubicBezTo>
                      <a:pt x="2618" y="531"/>
                      <a:pt x="2783" y="410"/>
                      <a:pt x="2959" y="410"/>
                    </a:cubicBezTo>
                    <a:close/>
                    <a:moveTo>
                      <a:pt x="3454" y="1"/>
                    </a:moveTo>
                    <a:cubicBezTo>
                      <a:pt x="2913" y="1"/>
                      <a:pt x="2433" y="334"/>
                      <a:pt x="2233" y="839"/>
                    </a:cubicBezTo>
                    <a:lnTo>
                      <a:pt x="2233" y="102"/>
                    </a:lnTo>
                    <a:lnTo>
                      <a:pt x="11" y="102"/>
                    </a:lnTo>
                    <a:lnTo>
                      <a:pt x="11" y="267"/>
                    </a:lnTo>
                    <a:lnTo>
                      <a:pt x="506" y="267"/>
                    </a:lnTo>
                    <a:lnTo>
                      <a:pt x="506" y="6623"/>
                    </a:lnTo>
                    <a:lnTo>
                      <a:pt x="0" y="6623"/>
                    </a:lnTo>
                    <a:lnTo>
                      <a:pt x="0" y="6799"/>
                    </a:lnTo>
                    <a:lnTo>
                      <a:pt x="3465" y="6799"/>
                    </a:lnTo>
                    <a:lnTo>
                      <a:pt x="3465" y="6623"/>
                    </a:lnTo>
                    <a:lnTo>
                      <a:pt x="2255" y="6623"/>
                    </a:lnTo>
                    <a:lnTo>
                      <a:pt x="2255" y="4204"/>
                    </a:lnTo>
                    <a:cubicBezTo>
                      <a:pt x="2343" y="4347"/>
                      <a:pt x="2464" y="4468"/>
                      <a:pt x="2618" y="4545"/>
                    </a:cubicBezTo>
                    <a:cubicBezTo>
                      <a:pt x="2800" y="4618"/>
                      <a:pt x="2990" y="4660"/>
                      <a:pt x="3181" y="4660"/>
                    </a:cubicBezTo>
                    <a:cubicBezTo>
                      <a:pt x="3220" y="4660"/>
                      <a:pt x="3260" y="4658"/>
                      <a:pt x="3300" y="4655"/>
                    </a:cubicBezTo>
                    <a:cubicBezTo>
                      <a:pt x="3937" y="4655"/>
                      <a:pt x="4421" y="4468"/>
                      <a:pt x="4740" y="4094"/>
                    </a:cubicBezTo>
                    <a:cubicBezTo>
                      <a:pt x="5070" y="3731"/>
                      <a:pt x="5224" y="3137"/>
                      <a:pt x="5224" y="2356"/>
                    </a:cubicBezTo>
                    <a:cubicBezTo>
                      <a:pt x="5224" y="1564"/>
                      <a:pt x="5081" y="982"/>
                      <a:pt x="4784" y="586"/>
                    </a:cubicBezTo>
                    <a:cubicBezTo>
                      <a:pt x="4501" y="218"/>
                      <a:pt x="4057" y="1"/>
                      <a:pt x="3597" y="1"/>
                    </a:cubicBezTo>
                    <a:cubicBezTo>
                      <a:pt x="3575" y="1"/>
                      <a:pt x="3553" y="2"/>
                      <a:pt x="3531" y="3"/>
                    </a:cubicBezTo>
                    <a:cubicBezTo>
                      <a:pt x="3505" y="1"/>
                      <a:pt x="3480" y="1"/>
                      <a:pt x="3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" name="Google Shape;395;p33"/>
            <p:cNvGrpSpPr/>
            <p:nvPr/>
          </p:nvGrpSpPr>
          <p:grpSpPr>
            <a:xfrm>
              <a:off x="8252461" y="951683"/>
              <a:ext cx="504484" cy="778555"/>
              <a:chOff x="-6189589" y="1485758"/>
              <a:chExt cx="504484" cy="778555"/>
            </a:xfrm>
          </p:grpSpPr>
          <p:sp>
            <p:nvSpPr>
              <p:cNvPr id="396" name="Google Shape;396;p33"/>
              <p:cNvSpPr/>
              <p:nvPr/>
            </p:nvSpPr>
            <p:spPr>
              <a:xfrm rot="853886">
                <a:off x="-6106607" y="1516362"/>
                <a:ext cx="338521" cy="717348"/>
              </a:xfrm>
              <a:custGeom>
                <a:avLst/>
                <a:gdLst/>
                <a:ahLst/>
                <a:cxnLst/>
                <a:rect l="l" t="t" r="r" b="b"/>
                <a:pathLst>
                  <a:path w="5434" h="11515" extrusionOk="0">
                    <a:moveTo>
                      <a:pt x="4740" y="1"/>
                    </a:moveTo>
                    <a:lnTo>
                      <a:pt x="1" y="386"/>
                    </a:lnTo>
                    <a:lnTo>
                      <a:pt x="627" y="11515"/>
                    </a:lnTo>
                    <a:lnTo>
                      <a:pt x="5433" y="11328"/>
                    </a:lnTo>
                    <a:lnTo>
                      <a:pt x="47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85725" dist="57150" dir="1440000" algn="bl" rotWithShape="0">
                  <a:srgbClr val="000000">
                    <a:alpha val="2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" name="Google Shape;397;p33"/>
              <p:cNvSpPr/>
              <p:nvPr/>
            </p:nvSpPr>
            <p:spPr>
              <a:xfrm rot="853886">
                <a:off x="-6044137" y="1588673"/>
                <a:ext cx="215859" cy="577679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9273" extrusionOk="0">
                    <a:moveTo>
                      <a:pt x="1761" y="2242"/>
                    </a:moveTo>
                    <a:cubicBezTo>
                      <a:pt x="1996" y="2242"/>
                      <a:pt x="2204" y="2401"/>
                      <a:pt x="2266" y="2629"/>
                    </a:cubicBezTo>
                    <a:cubicBezTo>
                      <a:pt x="2365" y="3003"/>
                      <a:pt x="2409" y="3388"/>
                      <a:pt x="2398" y="3773"/>
                    </a:cubicBezTo>
                    <a:lnTo>
                      <a:pt x="2398" y="6885"/>
                    </a:lnTo>
                    <a:cubicBezTo>
                      <a:pt x="2409" y="7204"/>
                      <a:pt x="2376" y="7523"/>
                      <a:pt x="2321" y="7842"/>
                    </a:cubicBezTo>
                    <a:cubicBezTo>
                      <a:pt x="2299" y="8006"/>
                      <a:pt x="2211" y="8171"/>
                      <a:pt x="2090" y="8292"/>
                    </a:cubicBezTo>
                    <a:cubicBezTo>
                      <a:pt x="1969" y="8369"/>
                      <a:pt x="1826" y="8413"/>
                      <a:pt x="1683" y="8413"/>
                    </a:cubicBezTo>
                    <a:cubicBezTo>
                      <a:pt x="1529" y="8413"/>
                      <a:pt x="1386" y="8347"/>
                      <a:pt x="1298" y="8226"/>
                    </a:cubicBezTo>
                    <a:cubicBezTo>
                      <a:pt x="1188" y="8072"/>
                      <a:pt x="1133" y="7897"/>
                      <a:pt x="1111" y="7721"/>
                    </a:cubicBezTo>
                    <a:cubicBezTo>
                      <a:pt x="1089" y="7457"/>
                      <a:pt x="1067" y="7193"/>
                      <a:pt x="1067" y="6940"/>
                    </a:cubicBezTo>
                    <a:lnTo>
                      <a:pt x="1067" y="3806"/>
                    </a:lnTo>
                    <a:cubicBezTo>
                      <a:pt x="1056" y="3399"/>
                      <a:pt x="1100" y="3003"/>
                      <a:pt x="1199" y="2629"/>
                    </a:cubicBezTo>
                    <a:cubicBezTo>
                      <a:pt x="1263" y="2395"/>
                      <a:pt x="1460" y="2243"/>
                      <a:pt x="1692" y="2243"/>
                    </a:cubicBezTo>
                    <a:cubicBezTo>
                      <a:pt x="1700" y="2243"/>
                      <a:pt x="1708" y="2244"/>
                      <a:pt x="1716" y="2244"/>
                    </a:cubicBezTo>
                    <a:cubicBezTo>
                      <a:pt x="1731" y="2243"/>
                      <a:pt x="1746" y="2242"/>
                      <a:pt x="1761" y="2242"/>
                    </a:cubicBezTo>
                    <a:close/>
                    <a:moveTo>
                      <a:pt x="2398" y="1"/>
                    </a:moveTo>
                    <a:lnTo>
                      <a:pt x="2398" y="1958"/>
                    </a:lnTo>
                    <a:cubicBezTo>
                      <a:pt x="2310" y="1793"/>
                      <a:pt x="2189" y="1639"/>
                      <a:pt x="2035" y="1529"/>
                    </a:cubicBezTo>
                    <a:cubicBezTo>
                      <a:pt x="1870" y="1408"/>
                      <a:pt x="1672" y="1353"/>
                      <a:pt x="1485" y="1353"/>
                    </a:cubicBezTo>
                    <a:cubicBezTo>
                      <a:pt x="1458" y="1352"/>
                      <a:pt x="1432" y="1351"/>
                      <a:pt x="1406" y="1351"/>
                    </a:cubicBezTo>
                    <a:cubicBezTo>
                      <a:pt x="1095" y="1351"/>
                      <a:pt x="806" y="1469"/>
                      <a:pt x="583" y="1672"/>
                    </a:cubicBezTo>
                    <a:cubicBezTo>
                      <a:pt x="352" y="1914"/>
                      <a:pt x="187" y="2222"/>
                      <a:pt x="132" y="2552"/>
                    </a:cubicBezTo>
                    <a:cubicBezTo>
                      <a:pt x="33" y="2959"/>
                      <a:pt x="0" y="3377"/>
                      <a:pt x="0" y="3795"/>
                    </a:cubicBezTo>
                    <a:lnTo>
                      <a:pt x="0" y="6720"/>
                    </a:lnTo>
                    <a:cubicBezTo>
                      <a:pt x="0" y="7160"/>
                      <a:pt x="22" y="7589"/>
                      <a:pt x="88" y="8028"/>
                    </a:cubicBezTo>
                    <a:cubicBezTo>
                      <a:pt x="132" y="8358"/>
                      <a:pt x="253" y="8677"/>
                      <a:pt x="462" y="8941"/>
                    </a:cubicBezTo>
                    <a:cubicBezTo>
                      <a:pt x="649" y="9161"/>
                      <a:pt x="935" y="9271"/>
                      <a:pt x="1320" y="9271"/>
                    </a:cubicBezTo>
                    <a:cubicBezTo>
                      <a:pt x="1338" y="9272"/>
                      <a:pt x="1357" y="9273"/>
                      <a:pt x="1375" y="9273"/>
                    </a:cubicBezTo>
                    <a:cubicBezTo>
                      <a:pt x="1577" y="9273"/>
                      <a:pt x="1777" y="9218"/>
                      <a:pt x="1958" y="9117"/>
                    </a:cubicBezTo>
                    <a:cubicBezTo>
                      <a:pt x="2156" y="8985"/>
                      <a:pt x="2310" y="8787"/>
                      <a:pt x="2398" y="8567"/>
                    </a:cubicBezTo>
                    <a:lnTo>
                      <a:pt x="2398" y="9216"/>
                    </a:lnTo>
                    <a:lnTo>
                      <a:pt x="3464" y="9216"/>
                    </a:lnTo>
                    <a:lnTo>
                      <a:pt x="34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8" name="Google Shape;398;p33"/>
          <p:cNvGrpSpPr/>
          <p:nvPr/>
        </p:nvGrpSpPr>
        <p:grpSpPr>
          <a:xfrm>
            <a:off x="4211613" y="-374312"/>
            <a:ext cx="4893000" cy="1330500"/>
            <a:chOff x="4211613" y="-374312"/>
            <a:chExt cx="4893000" cy="1330500"/>
          </a:xfrm>
        </p:grpSpPr>
        <p:cxnSp>
          <p:nvCxnSpPr>
            <p:cNvPr id="399" name="Google Shape;399;p33"/>
            <p:cNvCxnSpPr>
              <a:endCxn id="400" idx="2"/>
            </p:cNvCxnSpPr>
            <p:nvPr/>
          </p:nvCxnSpPr>
          <p:spPr>
            <a:xfrm>
              <a:off x="4211613" y="-374312"/>
              <a:ext cx="1960500" cy="12027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01" name="Google Shape;401;p33"/>
            <p:cNvCxnSpPr>
              <a:stCxn id="400" idx="6"/>
            </p:cNvCxnSpPr>
            <p:nvPr/>
          </p:nvCxnSpPr>
          <p:spPr>
            <a:xfrm rot="10800000" flipH="1">
              <a:off x="6427713" y="-234212"/>
              <a:ext cx="2676900" cy="10626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00" name="Google Shape;400;p33"/>
            <p:cNvSpPr/>
            <p:nvPr/>
          </p:nvSpPr>
          <p:spPr>
            <a:xfrm>
              <a:off x="6172113" y="700588"/>
              <a:ext cx="255600" cy="2556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Google Shape;904;p46"/>
          <p:cNvSpPr/>
          <p:nvPr/>
        </p:nvSpPr>
        <p:spPr>
          <a:xfrm>
            <a:off x="680850" y="2927524"/>
            <a:ext cx="3595975" cy="1681017"/>
          </a:xfrm>
          <a:custGeom>
            <a:avLst/>
            <a:gdLst/>
            <a:ahLst/>
            <a:cxnLst/>
            <a:rect l="l" t="t" r="r" b="b"/>
            <a:pathLst>
              <a:path w="96692" h="40317" extrusionOk="0">
                <a:moveTo>
                  <a:pt x="94902" y="31071"/>
                </a:moveTo>
                <a:lnTo>
                  <a:pt x="94902" y="31071"/>
                </a:lnTo>
                <a:cubicBezTo>
                  <a:pt x="94902" y="31072"/>
                  <a:pt x="94902" y="31073"/>
                  <a:pt x="94903" y="31073"/>
                </a:cubicBezTo>
                <a:cubicBezTo>
                  <a:pt x="94902" y="31073"/>
                  <a:pt x="94902" y="31072"/>
                  <a:pt x="94902" y="31071"/>
                </a:cubicBezTo>
                <a:close/>
                <a:moveTo>
                  <a:pt x="35886" y="35181"/>
                </a:moveTo>
                <a:cubicBezTo>
                  <a:pt x="35887" y="35182"/>
                  <a:pt x="35887" y="35183"/>
                  <a:pt x="35887" y="35184"/>
                </a:cubicBezTo>
                <a:cubicBezTo>
                  <a:pt x="35887" y="35183"/>
                  <a:pt x="35887" y="35182"/>
                  <a:pt x="35886" y="35181"/>
                </a:cubicBezTo>
                <a:close/>
                <a:moveTo>
                  <a:pt x="78609" y="36991"/>
                </a:moveTo>
                <a:cubicBezTo>
                  <a:pt x="78609" y="36992"/>
                  <a:pt x="78610" y="36993"/>
                  <a:pt x="78610" y="36994"/>
                </a:cubicBezTo>
                <a:cubicBezTo>
                  <a:pt x="78610" y="36993"/>
                  <a:pt x="78610" y="36992"/>
                  <a:pt x="78609" y="36991"/>
                </a:cubicBezTo>
                <a:close/>
                <a:moveTo>
                  <a:pt x="96670" y="0"/>
                </a:moveTo>
                <a:lnTo>
                  <a:pt x="0" y="1342"/>
                </a:lnTo>
                <a:lnTo>
                  <a:pt x="43" y="35929"/>
                </a:lnTo>
                <a:cubicBezTo>
                  <a:pt x="362" y="35823"/>
                  <a:pt x="618" y="35695"/>
                  <a:pt x="618" y="35652"/>
                </a:cubicBezTo>
                <a:cubicBezTo>
                  <a:pt x="613" y="35620"/>
                  <a:pt x="702" y="35608"/>
                  <a:pt x="843" y="35608"/>
                </a:cubicBezTo>
                <a:cubicBezTo>
                  <a:pt x="1147" y="35608"/>
                  <a:pt x="1695" y="35661"/>
                  <a:pt x="2070" y="35661"/>
                </a:cubicBezTo>
                <a:cubicBezTo>
                  <a:pt x="2313" y="35661"/>
                  <a:pt x="2484" y="35639"/>
                  <a:pt x="2471" y="35567"/>
                </a:cubicBezTo>
                <a:cubicBezTo>
                  <a:pt x="2436" y="35332"/>
                  <a:pt x="2560" y="35251"/>
                  <a:pt x="2758" y="35251"/>
                </a:cubicBezTo>
                <a:cubicBezTo>
                  <a:pt x="3186" y="35251"/>
                  <a:pt x="3961" y="35629"/>
                  <a:pt x="4230" y="35629"/>
                </a:cubicBezTo>
                <a:cubicBezTo>
                  <a:pt x="4297" y="35629"/>
                  <a:pt x="4333" y="35605"/>
                  <a:pt x="4324" y="35546"/>
                </a:cubicBezTo>
                <a:lnTo>
                  <a:pt x="4324" y="35546"/>
                </a:lnTo>
                <a:cubicBezTo>
                  <a:pt x="4345" y="35674"/>
                  <a:pt x="6155" y="35588"/>
                  <a:pt x="6177" y="35695"/>
                </a:cubicBezTo>
                <a:cubicBezTo>
                  <a:pt x="6230" y="36107"/>
                  <a:pt x="7461" y="36942"/>
                  <a:pt x="7811" y="36942"/>
                </a:cubicBezTo>
                <a:cubicBezTo>
                  <a:pt x="7877" y="36942"/>
                  <a:pt x="7912" y="36912"/>
                  <a:pt x="7902" y="36845"/>
                </a:cubicBezTo>
                <a:cubicBezTo>
                  <a:pt x="7891" y="36798"/>
                  <a:pt x="7997" y="36782"/>
                  <a:pt x="8161" y="36782"/>
                </a:cubicBezTo>
                <a:cubicBezTo>
                  <a:pt x="8556" y="36782"/>
                  <a:pt x="9293" y="36876"/>
                  <a:pt x="9607" y="36876"/>
                </a:cubicBezTo>
                <a:cubicBezTo>
                  <a:pt x="9702" y="36876"/>
                  <a:pt x="9758" y="36868"/>
                  <a:pt x="9755" y="36845"/>
                </a:cubicBezTo>
                <a:lnTo>
                  <a:pt x="9755" y="36845"/>
                </a:lnTo>
                <a:cubicBezTo>
                  <a:pt x="9802" y="37149"/>
                  <a:pt x="10356" y="37241"/>
                  <a:pt x="10843" y="37241"/>
                </a:cubicBezTo>
                <a:cubicBezTo>
                  <a:pt x="11240" y="37241"/>
                  <a:pt x="11592" y="37180"/>
                  <a:pt x="11586" y="37123"/>
                </a:cubicBezTo>
                <a:lnTo>
                  <a:pt x="11586" y="37123"/>
                </a:lnTo>
                <a:cubicBezTo>
                  <a:pt x="11588" y="37129"/>
                  <a:pt x="11610" y="37132"/>
                  <a:pt x="11648" y="37132"/>
                </a:cubicBezTo>
                <a:cubicBezTo>
                  <a:pt x="11746" y="37132"/>
                  <a:pt x="11949" y="37116"/>
                  <a:pt x="12185" y="37116"/>
                </a:cubicBezTo>
                <a:cubicBezTo>
                  <a:pt x="12694" y="37116"/>
                  <a:pt x="13353" y="37189"/>
                  <a:pt x="13418" y="37654"/>
                </a:cubicBezTo>
                <a:cubicBezTo>
                  <a:pt x="13422" y="37679"/>
                  <a:pt x="13495" y="37689"/>
                  <a:pt x="13610" y="37689"/>
                </a:cubicBezTo>
                <a:cubicBezTo>
                  <a:pt x="13985" y="37689"/>
                  <a:pt x="14807" y="37587"/>
                  <a:pt x="15133" y="37587"/>
                </a:cubicBezTo>
                <a:cubicBezTo>
                  <a:pt x="15219" y="37587"/>
                  <a:pt x="15271" y="37594"/>
                  <a:pt x="15271" y="37612"/>
                </a:cubicBezTo>
                <a:cubicBezTo>
                  <a:pt x="15271" y="37538"/>
                  <a:pt x="16501" y="36756"/>
                  <a:pt x="16885" y="36756"/>
                </a:cubicBezTo>
                <a:cubicBezTo>
                  <a:pt x="16947" y="36756"/>
                  <a:pt x="16987" y="36776"/>
                  <a:pt x="16996" y="36824"/>
                </a:cubicBezTo>
                <a:cubicBezTo>
                  <a:pt x="16978" y="36736"/>
                  <a:pt x="18095" y="36333"/>
                  <a:pt x="18519" y="36333"/>
                </a:cubicBezTo>
                <a:cubicBezTo>
                  <a:pt x="18611" y="36333"/>
                  <a:pt x="18671" y="36352"/>
                  <a:pt x="18678" y="36398"/>
                </a:cubicBezTo>
                <a:cubicBezTo>
                  <a:pt x="18693" y="36502"/>
                  <a:pt x="19679" y="36773"/>
                  <a:pt x="20239" y="36773"/>
                </a:cubicBezTo>
                <a:cubicBezTo>
                  <a:pt x="20480" y="36773"/>
                  <a:pt x="20642" y="36724"/>
                  <a:pt x="20616" y="36589"/>
                </a:cubicBezTo>
                <a:cubicBezTo>
                  <a:pt x="20616" y="36515"/>
                  <a:pt x="21634" y="35149"/>
                  <a:pt x="21953" y="35149"/>
                </a:cubicBezTo>
                <a:cubicBezTo>
                  <a:pt x="22000" y="35149"/>
                  <a:pt x="22032" y="35179"/>
                  <a:pt x="22043" y="35248"/>
                </a:cubicBezTo>
                <a:cubicBezTo>
                  <a:pt x="22060" y="35391"/>
                  <a:pt x="22401" y="35437"/>
                  <a:pt x="22804" y="35437"/>
                </a:cubicBezTo>
                <a:cubicBezTo>
                  <a:pt x="23421" y="35437"/>
                  <a:pt x="24186" y="35329"/>
                  <a:pt x="24173" y="35290"/>
                </a:cubicBezTo>
                <a:cubicBezTo>
                  <a:pt x="24173" y="35230"/>
                  <a:pt x="25394" y="33780"/>
                  <a:pt x="25560" y="33780"/>
                </a:cubicBezTo>
                <a:cubicBezTo>
                  <a:pt x="25571" y="33780"/>
                  <a:pt x="25578" y="33786"/>
                  <a:pt x="25579" y="33799"/>
                </a:cubicBezTo>
                <a:cubicBezTo>
                  <a:pt x="25597" y="33836"/>
                  <a:pt x="27189" y="34412"/>
                  <a:pt x="27636" y="34412"/>
                </a:cubicBezTo>
                <a:cubicBezTo>
                  <a:pt x="27714" y="34412"/>
                  <a:pt x="27758" y="34394"/>
                  <a:pt x="27751" y="34353"/>
                </a:cubicBezTo>
                <a:lnTo>
                  <a:pt x="27751" y="34353"/>
                </a:lnTo>
                <a:cubicBezTo>
                  <a:pt x="27754" y="34365"/>
                  <a:pt x="27762" y="34371"/>
                  <a:pt x="27775" y="34371"/>
                </a:cubicBezTo>
                <a:cubicBezTo>
                  <a:pt x="27936" y="34371"/>
                  <a:pt x="28846" y="33516"/>
                  <a:pt x="29218" y="33516"/>
                </a:cubicBezTo>
                <a:cubicBezTo>
                  <a:pt x="29297" y="33516"/>
                  <a:pt x="29352" y="33555"/>
                  <a:pt x="29370" y="33650"/>
                </a:cubicBezTo>
                <a:cubicBezTo>
                  <a:pt x="29352" y="33554"/>
                  <a:pt x="29370" y="33513"/>
                  <a:pt x="29413" y="33513"/>
                </a:cubicBezTo>
                <a:cubicBezTo>
                  <a:pt x="29657" y="33513"/>
                  <a:pt x="30730" y="34845"/>
                  <a:pt x="30886" y="34845"/>
                </a:cubicBezTo>
                <a:cubicBezTo>
                  <a:pt x="30901" y="34845"/>
                  <a:pt x="30908" y="34832"/>
                  <a:pt x="30904" y="34805"/>
                </a:cubicBezTo>
                <a:lnTo>
                  <a:pt x="30904" y="34805"/>
                </a:lnTo>
                <a:cubicBezTo>
                  <a:pt x="30927" y="34954"/>
                  <a:pt x="31016" y="35013"/>
                  <a:pt x="31142" y="35013"/>
                </a:cubicBezTo>
                <a:cubicBezTo>
                  <a:pt x="31610" y="35013"/>
                  <a:pt x="32589" y="34203"/>
                  <a:pt x="32627" y="34203"/>
                </a:cubicBezTo>
                <a:cubicBezTo>
                  <a:pt x="32628" y="34203"/>
                  <a:pt x="32628" y="34203"/>
                  <a:pt x="32628" y="34204"/>
                </a:cubicBezTo>
                <a:cubicBezTo>
                  <a:pt x="32668" y="34381"/>
                  <a:pt x="33962" y="34940"/>
                  <a:pt x="34158" y="34940"/>
                </a:cubicBezTo>
                <a:cubicBezTo>
                  <a:pt x="34174" y="34940"/>
                  <a:pt x="34183" y="34936"/>
                  <a:pt x="34183" y="34928"/>
                </a:cubicBezTo>
                <a:cubicBezTo>
                  <a:pt x="34133" y="34634"/>
                  <a:pt x="34371" y="34512"/>
                  <a:pt x="34685" y="34512"/>
                </a:cubicBezTo>
                <a:cubicBezTo>
                  <a:pt x="35165" y="34512"/>
                  <a:pt x="35820" y="34796"/>
                  <a:pt x="35886" y="35181"/>
                </a:cubicBezTo>
                <a:lnTo>
                  <a:pt x="35886" y="35181"/>
                </a:lnTo>
                <a:cubicBezTo>
                  <a:pt x="35883" y="35156"/>
                  <a:pt x="35908" y="35145"/>
                  <a:pt x="35955" y="35145"/>
                </a:cubicBezTo>
                <a:cubicBezTo>
                  <a:pt x="36283" y="35145"/>
                  <a:pt x="37676" y="35698"/>
                  <a:pt x="37676" y="35716"/>
                </a:cubicBezTo>
                <a:cubicBezTo>
                  <a:pt x="37677" y="35723"/>
                  <a:pt x="37684" y="35726"/>
                  <a:pt x="37696" y="35726"/>
                </a:cubicBezTo>
                <a:cubicBezTo>
                  <a:pt x="37880" y="35726"/>
                  <a:pt x="39224" y="34991"/>
                  <a:pt x="39124" y="34332"/>
                </a:cubicBezTo>
                <a:cubicBezTo>
                  <a:pt x="39098" y="34134"/>
                  <a:pt x="39254" y="34067"/>
                  <a:pt x="39482" y="34067"/>
                </a:cubicBezTo>
                <a:cubicBezTo>
                  <a:pt x="39957" y="34067"/>
                  <a:pt x="40743" y="34357"/>
                  <a:pt x="40839" y="34357"/>
                </a:cubicBezTo>
                <a:cubicBezTo>
                  <a:pt x="40846" y="34357"/>
                  <a:pt x="40849" y="34356"/>
                  <a:pt x="40849" y="34353"/>
                </a:cubicBezTo>
                <a:cubicBezTo>
                  <a:pt x="40822" y="34203"/>
                  <a:pt x="40890" y="34149"/>
                  <a:pt x="41012" y="34149"/>
                </a:cubicBezTo>
                <a:cubicBezTo>
                  <a:pt x="41325" y="34149"/>
                  <a:pt x="41998" y="34506"/>
                  <a:pt x="42337" y="34506"/>
                </a:cubicBezTo>
                <a:cubicBezTo>
                  <a:pt x="42483" y="34506"/>
                  <a:pt x="42567" y="34440"/>
                  <a:pt x="42532" y="34249"/>
                </a:cubicBezTo>
                <a:lnTo>
                  <a:pt x="42532" y="34249"/>
                </a:lnTo>
                <a:cubicBezTo>
                  <a:pt x="42642" y="34843"/>
                  <a:pt x="44257" y="34694"/>
                  <a:pt x="44321" y="35035"/>
                </a:cubicBezTo>
                <a:cubicBezTo>
                  <a:pt x="44328" y="35086"/>
                  <a:pt x="44358" y="35108"/>
                  <a:pt x="44405" y="35108"/>
                </a:cubicBezTo>
                <a:cubicBezTo>
                  <a:pt x="44713" y="35108"/>
                  <a:pt x="45751" y="34145"/>
                  <a:pt x="45996" y="34145"/>
                </a:cubicBezTo>
                <a:cubicBezTo>
                  <a:pt x="46023" y="34145"/>
                  <a:pt x="46040" y="34157"/>
                  <a:pt x="46046" y="34183"/>
                </a:cubicBezTo>
                <a:cubicBezTo>
                  <a:pt x="46036" y="34131"/>
                  <a:pt x="46059" y="34109"/>
                  <a:pt x="46107" y="34109"/>
                </a:cubicBezTo>
                <a:cubicBezTo>
                  <a:pt x="46379" y="34109"/>
                  <a:pt x="47446" y="34799"/>
                  <a:pt x="47864" y="34799"/>
                </a:cubicBezTo>
                <a:cubicBezTo>
                  <a:pt x="47986" y="34799"/>
                  <a:pt x="48052" y="34740"/>
                  <a:pt x="48027" y="34587"/>
                </a:cubicBezTo>
                <a:cubicBezTo>
                  <a:pt x="48015" y="34518"/>
                  <a:pt x="48026" y="34488"/>
                  <a:pt x="48053" y="34488"/>
                </a:cubicBezTo>
                <a:cubicBezTo>
                  <a:pt x="48253" y="34488"/>
                  <a:pt x="49372" y="36138"/>
                  <a:pt x="49608" y="36138"/>
                </a:cubicBezTo>
                <a:cubicBezTo>
                  <a:pt x="49646" y="36138"/>
                  <a:pt x="49661" y="36094"/>
                  <a:pt x="49645" y="35993"/>
                </a:cubicBezTo>
                <a:cubicBezTo>
                  <a:pt x="49644" y="35985"/>
                  <a:pt x="49646" y="35982"/>
                  <a:pt x="49650" y="35982"/>
                </a:cubicBezTo>
                <a:cubicBezTo>
                  <a:pt x="49734" y="35982"/>
                  <a:pt x="50806" y="37568"/>
                  <a:pt x="51165" y="37568"/>
                </a:cubicBezTo>
                <a:cubicBezTo>
                  <a:pt x="51262" y="37568"/>
                  <a:pt x="51307" y="37450"/>
                  <a:pt x="51265" y="37149"/>
                </a:cubicBezTo>
                <a:lnTo>
                  <a:pt x="51265" y="37149"/>
                </a:lnTo>
                <a:cubicBezTo>
                  <a:pt x="51277" y="37219"/>
                  <a:pt x="51367" y="37247"/>
                  <a:pt x="51506" y="37247"/>
                </a:cubicBezTo>
                <a:cubicBezTo>
                  <a:pt x="52073" y="37247"/>
                  <a:pt x="53446" y="36777"/>
                  <a:pt x="53575" y="36777"/>
                </a:cubicBezTo>
                <a:cubicBezTo>
                  <a:pt x="53582" y="36777"/>
                  <a:pt x="53585" y="36779"/>
                  <a:pt x="53585" y="36781"/>
                </a:cubicBezTo>
                <a:cubicBezTo>
                  <a:pt x="53640" y="37167"/>
                  <a:pt x="54680" y="38602"/>
                  <a:pt x="54908" y="38602"/>
                </a:cubicBezTo>
                <a:cubicBezTo>
                  <a:pt x="54944" y="38602"/>
                  <a:pt x="54960" y="38566"/>
                  <a:pt x="54948" y="38485"/>
                </a:cubicBezTo>
                <a:lnTo>
                  <a:pt x="54948" y="38485"/>
                </a:lnTo>
                <a:cubicBezTo>
                  <a:pt x="54970" y="38632"/>
                  <a:pt x="55204" y="38665"/>
                  <a:pt x="55502" y="38665"/>
                </a:cubicBezTo>
                <a:cubicBezTo>
                  <a:pt x="55741" y="38665"/>
                  <a:pt x="56021" y="38644"/>
                  <a:pt x="56268" y="38644"/>
                </a:cubicBezTo>
                <a:cubicBezTo>
                  <a:pt x="56607" y="38644"/>
                  <a:pt x="56883" y="38683"/>
                  <a:pt x="56908" y="38868"/>
                </a:cubicBezTo>
                <a:cubicBezTo>
                  <a:pt x="56929" y="38953"/>
                  <a:pt x="58569" y="39401"/>
                  <a:pt x="58654" y="39912"/>
                </a:cubicBezTo>
                <a:cubicBezTo>
                  <a:pt x="58693" y="40185"/>
                  <a:pt x="58956" y="40255"/>
                  <a:pt x="59277" y="40255"/>
                </a:cubicBezTo>
                <a:cubicBezTo>
                  <a:pt x="59613" y="40255"/>
                  <a:pt x="60014" y="40178"/>
                  <a:pt x="60289" y="40178"/>
                </a:cubicBezTo>
                <a:cubicBezTo>
                  <a:pt x="60467" y="40178"/>
                  <a:pt x="60592" y="40211"/>
                  <a:pt x="60613" y="40316"/>
                </a:cubicBezTo>
                <a:cubicBezTo>
                  <a:pt x="60566" y="40043"/>
                  <a:pt x="60815" y="39979"/>
                  <a:pt x="61145" y="39979"/>
                </a:cubicBezTo>
                <a:cubicBezTo>
                  <a:pt x="61435" y="39979"/>
                  <a:pt x="61788" y="40029"/>
                  <a:pt x="62057" y="40029"/>
                </a:cubicBezTo>
                <a:cubicBezTo>
                  <a:pt x="62313" y="40029"/>
                  <a:pt x="62493" y="39983"/>
                  <a:pt x="62466" y="39805"/>
                </a:cubicBezTo>
                <a:cubicBezTo>
                  <a:pt x="62435" y="39634"/>
                  <a:pt x="63319" y="39062"/>
                  <a:pt x="63835" y="39062"/>
                </a:cubicBezTo>
                <a:cubicBezTo>
                  <a:pt x="64024" y="39062"/>
                  <a:pt x="64163" y="39138"/>
                  <a:pt x="64191" y="39337"/>
                </a:cubicBezTo>
                <a:cubicBezTo>
                  <a:pt x="64191" y="39333"/>
                  <a:pt x="64196" y="39331"/>
                  <a:pt x="64205" y="39331"/>
                </a:cubicBezTo>
                <a:cubicBezTo>
                  <a:pt x="64360" y="39331"/>
                  <a:pt x="65848" y="39945"/>
                  <a:pt x="66159" y="39945"/>
                </a:cubicBezTo>
                <a:cubicBezTo>
                  <a:pt x="66198" y="39945"/>
                  <a:pt x="66218" y="39936"/>
                  <a:pt x="66215" y="39913"/>
                </a:cubicBezTo>
                <a:lnTo>
                  <a:pt x="66215" y="39913"/>
                </a:lnTo>
                <a:cubicBezTo>
                  <a:pt x="66219" y="39936"/>
                  <a:pt x="66235" y="39946"/>
                  <a:pt x="66260" y="39946"/>
                </a:cubicBezTo>
                <a:cubicBezTo>
                  <a:pt x="66520" y="39946"/>
                  <a:pt x="67769" y="38890"/>
                  <a:pt x="67769" y="38890"/>
                </a:cubicBezTo>
                <a:cubicBezTo>
                  <a:pt x="67738" y="38651"/>
                  <a:pt x="68665" y="38153"/>
                  <a:pt x="69174" y="38153"/>
                </a:cubicBezTo>
                <a:cubicBezTo>
                  <a:pt x="69348" y="38153"/>
                  <a:pt x="69473" y="38211"/>
                  <a:pt x="69494" y="38357"/>
                </a:cubicBezTo>
                <a:cubicBezTo>
                  <a:pt x="69496" y="38364"/>
                  <a:pt x="69505" y="38368"/>
                  <a:pt x="69520" y="38368"/>
                </a:cubicBezTo>
                <a:cubicBezTo>
                  <a:pt x="69719" y="38368"/>
                  <a:pt x="71014" y="37797"/>
                  <a:pt x="71181" y="37797"/>
                </a:cubicBezTo>
                <a:cubicBezTo>
                  <a:pt x="71191" y="37797"/>
                  <a:pt x="71197" y="37799"/>
                  <a:pt x="71198" y="37803"/>
                </a:cubicBezTo>
                <a:cubicBezTo>
                  <a:pt x="71175" y="37657"/>
                  <a:pt x="71236" y="37599"/>
                  <a:pt x="71352" y="37599"/>
                </a:cubicBezTo>
                <a:cubicBezTo>
                  <a:pt x="71800" y="37599"/>
                  <a:pt x="73059" y="38471"/>
                  <a:pt x="73322" y="38471"/>
                </a:cubicBezTo>
                <a:cubicBezTo>
                  <a:pt x="73357" y="38471"/>
                  <a:pt x="73375" y="38455"/>
                  <a:pt x="73371" y="38421"/>
                </a:cubicBezTo>
                <a:lnTo>
                  <a:pt x="73371" y="38421"/>
                </a:lnTo>
                <a:cubicBezTo>
                  <a:pt x="73377" y="38462"/>
                  <a:pt x="73394" y="38481"/>
                  <a:pt x="73420" y="38481"/>
                </a:cubicBezTo>
                <a:cubicBezTo>
                  <a:pt x="73660" y="38481"/>
                  <a:pt x="74652" y="36887"/>
                  <a:pt x="74649" y="36825"/>
                </a:cubicBezTo>
                <a:lnTo>
                  <a:pt x="74649" y="36825"/>
                </a:lnTo>
                <a:cubicBezTo>
                  <a:pt x="74698" y="37037"/>
                  <a:pt x="75732" y="37163"/>
                  <a:pt x="76310" y="37163"/>
                </a:cubicBezTo>
                <a:cubicBezTo>
                  <a:pt x="76541" y="37163"/>
                  <a:pt x="76699" y="37143"/>
                  <a:pt x="76693" y="37101"/>
                </a:cubicBezTo>
                <a:lnTo>
                  <a:pt x="76693" y="37101"/>
                </a:lnTo>
                <a:cubicBezTo>
                  <a:pt x="76726" y="37290"/>
                  <a:pt x="76834" y="37360"/>
                  <a:pt x="76984" y="37360"/>
                </a:cubicBezTo>
                <a:cubicBezTo>
                  <a:pt x="77389" y="37360"/>
                  <a:pt x="78099" y="36847"/>
                  <a:pt x="78433" y="36847"/>
                </a:cubicBezTo>
                <a:cubicBezTo>
                  <a:pt x="78526" y="36847"/>
                  <a:pt x="78590" y="36887"/>
                  <a:pt x="78609" y="36991"/>
                </a:cubicBezTo>
                <a:lnTo>
                  <a:pt x="78609" y="36991"/>
                </a:lnTo>
                <a:cubicBezTo>
                  <a:pt x="78583" y="36796"/>
                  <a:pt x="80186" y="36206"/>
                  <a:pt x="80165" y="36100"/>
                </a:cubicBezTo>
                <a:cubicBezTo>
                  <a:pt x="80079" y="35525"/>
                  <a:pt x="81655" y="35759"/>
                  <a:pt x="81506" y="34758"/>
                </a:cubicBezTo>
                <a:cubicBezTo>
                  <a:pt x="81441" y="34398"/>
                  <a:pt x="82416" y="34027"/>
                  <a:pt x="82893" y="34027"/>
                </a:cubicBezTo>
                <a:cubicBezTo>
                  <a:pt x="83037" y="34027"/>
                  <a:pt x="83136" y="34061"/>
                  <a:pt x="83146" y="34140"/>
                </a:cubicBezTo>
                <a:cubicBezTo>
                  <a:pt x="83126" y="33964"/>
                  <a:pt x="83586" y="33879"/>
                  <a:pt x="84071" y="33879"/>
                </a:cubicBezTo>
                <a:cubicBezTo>
                  <a:pt x="84585" y="33879"/>
                  <a:pt x="85126" y="33975"/>
                  <a:pt x="85148" y="34161"/>
                </a:cubicBezTo>
                <a:cubicBezTo>
                  <a:pt x="85185" y="34376"/>
                  <a:pt x="85274" y="34461"/>
                  <a:pt x="85391" y="34461"/>
                </a:cubicBezTo>
                <a:cubicBezTo>
                  <a:pt x="85820" y="34461"/>
                  <a:pt x="86622" y="33323"/>
                  <a:pt x="86597" y="33163"/>
                </a:cubicBezTo>
                <a:lnTo>
                  <a:pt x="86597" y="33163"/>
                </a:lnTo>
                <a:cubicBezTo>
                  <a:pt x="86613" y="33244"/>
                  <a:pt x="86670" y="33277"/>
                  <a:pt x="86753" y="33277"/>
                </a:cubicBezTo>
                <a:cubicBezTo>
                  <a:pt x="87146" y="33277"/>
                  <a:pt x="88126" y="32528"/>
                  <a:pt x="88109" y="32458"/>
                </a:cubicBezTo>
                <a:cubicBezTo>
                  <a:pt x="88066" y="32118"/>
                  <a:pt x="89566" y="31673"/>
                  <a:pt x="89557" y="31607"/>
                </a:cubicBezTo>
                <a:lnTo>
                  <a:pt x="89557" y="31607"/>
                </a:lnTo>
                <a:cubicBezTo>
                  <a:pt x="89562" y="31628"/>
                  <a:pt x="89588" y="31637"/>
                  <a:pt x="89629" y="31637"/>
                </a:cubicBezTo>
                <a:cubicBezTo>
                  <a:pt x="89905" y="31637"/>
                  <a:pt x="90890" y="31220"/>
                  <a:pt x="91206" y="31220"/>
                </a:cubicBezTo>
                <a:cubicBezTo>
                  <a:pt x="91262" y="31220"/>
                  <a:pt x="91297" y="31233"/>
                  <a:pt x="91303" y="31265"/>
                </a:cubicBezTo>
                <a:cubicBezTo>
                  <a:pt x="91352" y="31580"/>
                  <a:pt x="91980" y="31785"/>
                  <a:pt x="92493" y="31785"/>
                </a:cubicBezTo>
                <a:cubicBezTo>
                  <a:pt x="92880" y="31785"/>
                  <a:pt x="93202" y="31668"/>
                  <a:pt x="93156" y="31393"/>
                </a:cubicBezTo>
                <a:lnTo>
                  <a:pt x="93156" y="31393"/>
                </a:lnTo>
                <a:cubicBezTo>
                  <a:pt x="93156" y="31394"/>
                  <a:pt x="93157" y="31394"/>
                  <a:pt x="93159" y="31394"/>
                </a:cubicBezTo>
                <a:cubicBezTo>
                  <a:pt x="93217" y="31394"/>
                  <a:pt x="94162" y="30912"/>
                  <a:pt x="94637" y="30912"/>
                </a:cubicBezTo>
                <a:cubicBezTo>
                  <a:pt x="94781" y="30912"/>
                  <a:pt x="94882" y="30956"/>
                  <a:pt x="94902" y="31071"/>
                </a:cubicBezTo>
                <a:lnTo>
                  <a:pt x="94902" y="31071"/>
                </a:lnTo>
                <a:cubicBezTo>
                  <a:pt x="94872" y="30861"/>
                  <a:pt x="96691" y="30881"/>
                  <a:pt x="96670" y="30711"/>
                </a:cubicBezTo>
                <a:lnTo>
                  <a:pt x="9667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46"/>
          <p:cNvSpPr txBox="1">
            <a:spLocks noGrp="1"/>
          </p:cNvSpPr>
          <p:nvPr>
            <p:ph type="title"/>
          </p:nvPr>
        </p:nvSpPr>
        <p:spPr>
          <a:xfrm>
            <a:off x="965338" y="3113100"/>
            <a:ext cx="3027000" cy="10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ESCENA DEL CRIMEN:</a:t>
            </a:r>
            <a:br>
              <a:rPr lang="en" dirty="0"/>
            </a:br>
            <a:r>
              <a:rPr lang="en" dirty="0"/>
              <a:t>“SQL CITY”</a:t>
            </a:r>
            <a:endParaRPr dirty="0"/>
          </a:p>
        </p:txBody>
      </p:sp>
      <p:grpSp>
        <p:nvGrpSpPr>
          <p:cNvPr id="906" name="Google Shape;906;p46"/>
          <p:cNvGrpSpPr/>
          <p:nvPr/>
        </p:nvGrpSpPr>
        <p:grpSpPr>
          <a:xfrm>
            <a:off x="348566" y="646290"/>
            <a:ext cx="1102414" cy="873949"/>
            <a:chOff x="348566" y="646290"/>
            <a:chExt cx="1102414" cy="873949"/>
          </a:xfrm>
        </p:grpSpPr>
        <p:grpSp>
          <p:nvGrpSpPr>
            <p:cNvPr id="907" name="Google Shape;907;p46"/>
            <p:cNvGrpSpPr/>
            <p:nvPr/>
          </p:nvGrpSpPr>
          <p:grpSpPr>
            <a:xfrm>
              <a:off x="921629" y="958252"/>
              <a:ext cx="529352" cy="561987"/>
              <a:chOff x="-3827696" y="598265"/>
              <a:chExt cx="529352" cy="561987"/>
            </a:xfrm>
          </p:grpSpPr>
          <p:sp>
            <p:nvSpPr>
              <p:cNvPr id="908" name="Google Shape;908;p46"/>
              <p:cNvSpPr/>
              <p:nvPr/>
            </p:nvSpPr>
            <p:spPr>
              <a:xfrm>
                <a:off x="-3827696" y="598265"/>
                <a:ext cx="529352" cy="561987"/>
              </a:xfrm>
              <a:custGeom>
                <a:avLst/>
                <a:gdLst/>
                <a:ahLst/>
                <a:cxnLst/>
                <a:rect l="l" t="t" r="r" b="b"/>
                <a:pathLst>
                  <a:path w="8029" h="8524" extrusionOk="0">
                    <a:moveTo>
                      <a:pt x="8029" y="0"/>
                    </a:moveTo>
                    <a:cubicBezTo>
                      <a:pt x="8028" y="0"/>
                      <a:pt x="1" y="627"/>
                      <a:pt x="67" y="814"/>
                    </a:cubicBezTo>
                    <a:cubicBezTo>
                      <a:pt x="122" y="1001"/>
                      <a:pt x="1189" y="8523"/>
                      <a:pt x="1189" y="8523"/>
                    </a:cubicBezTo>
                    <a:lnTo>
                      <a:pt x="7908" y="7896"/>
                    </a:lnTo>
                    <a:lnTo>
                      <a:pt x="802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57150" dir="1440000" algn="bl" rotWithShape="0">
                  <a:srgbClr val="000000">
                    <a:alpha val="2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46"/>
              <p:cNvSpPr/>
              <p:nvPr/>
            </p:nvSpPr>
            <p:spPr>
              <a:xfrm>
                <a:off x="-3719637" y="739553"/>
                <a:ext cx="380680" cy="339474"/>
              </a:xfrm>
              <a:custGeom>
                <a:avLst/>
                <a:gdLst/>
                <a:ahLst/>
                <a:cxnLst/>
                <a:rect l="l" t="t" r="r" b="b"/>
                <a:pathLst>
                  <a:path w="5774" h="5149" extrusionOk="0">
                    <a:moveTo>
                      <a:pt x="4149" y="1"/>
                    </a:moveTo>
                    <a:cubicBezTo>
                      <a:pt x="3892" y="1"/>
                      <a:pt x="3636" y="76"/>
                      <a:pt x="3410" y="200"/>
                    </a:cubicBezTo>
                    <a:cubicBezTo>
                      <a:pt x="3190" y="332"/>
                      <a:pt x="3003" y="508"/>
                      <a:pt x="2860" y="717"/>
                    </a:cubicBezTo>
                    <a:lnTo>
                      <a:pt x="2860" y="343"/>
                    </a:lnTo>
                    <a:cubicBezTo>
                      <a:pt x="2849" y="277"/>
                      <a:pt x="2827" y="211"/>
                      <a:pt x="2783" y="156"/>
                    </a:cubicBezTo>
                    <a:cubicBezTo>
                      <a:pt x="2728" y="101"/>
                      <a:pt x="2662" y="68"/>
                      <a:pt x="2585" y="68"/>
                    </a:cubicBezTo>
                    <a:cubicBezTo>
                      <a:pt x="2563" y="68"/>
                      <a:pt x="2541" y="79"/>
                      <a:pt x="2530" y="79"/>
                    </a:cubicBezTo>
                    <a:cubicBezTo>
                      <a:pt x="2387" y="112"/>
                      <a:pt x="2244" y="134"/>
                      <a:pt x="2090" y="145"/>
                    </a:cubicBezTo>
                    <a:cubicBezTo>
                      <a:pt x="1936" y="156"/>
                      <a:pt x="1771" y="156"/>
                      <a:pt x="1617" y="156"/>
                    </a:cubicBezTo>
                    <a:cubicBezTo>
                      <a:pt x="1452" y="156"/>
                      <a:pt x="1298" y="156"/>
                      <a:pt x="1144" y="145"/>
                    </a:cubicBezTo>
                    <a:cubicBezTo>
                      <a:pt x="979" y="134"/>
                      <a:pt x="847" y="134"/>
                      <a:pt x="726" y="123"/>
                    </a:cubicBezTo>
                    <a:cubicBezTo>
                      <a:pt x="605" y="112"/>
                      <a:pt x="506" y="101"/>
                      <a:pt x="440" y="90"/>
                    </a:cubicBezTo>
                    <a:cubicBezTo>
                      <a:pt x="396" y="90"/>
                      <a:pt x="352" y="79"/>
                      <a:pt x="319" y="68"/>
                    </a:cubicBezTo>
                    <a:lnTo>
                      <a:pt x="286" y="68"/>
                    </a:lnTo>
                    <a:cubicBezTo>
                      <a:pt x="209" y="79"/>
                      <a:pt x="143" y="101"/>
                      <a:pt x="99" y="145"/>
                    </a:cubicBezTo>
                    <a:cubicBezTo>
                      <a:pt x="33" y="189"/>
                      <a:pt x="0" y="266"/>
                      <a:pt x="11" y="343"/>
                    </a:cubicBezTo>
                    <a:cubicBezTo>
                      <a:pt x="11" y="409"/>
                      <a:pt x="33" y="475"/>
                      <a:pt x="77" y="519"/>
                    </a:cubicBezTo>
                    <a:cubicBezTo>
                      <a:pt x="110" y="574"/>
                      <a:pt x="176" y="596"/>
                      <a:pt x="242" y="607"/>
                    </a:cubicBezTo>
                    <a:cubicBezTo>
                      <a:pt x="319" y="618"/>
                      <a:pt x="407" y="640"/>
                      <a:pt x="484" y="640"/>
                    </a:cubicBezTo>
                    <a:cubicBezTo>
                      <a:pt x="638" y="662"/>
                      <a:pt x="814" y="673"/>
                      <a:pt x="1034" y="684"/>
                    </a:cubicBezTo>
                    <a:lnTo>
                      <a:pt x="1034" y="4500"/>
                    </a:lnTo>
                    <a:cubicBezTo>
                      <a:pt x="913" y="4511"/>
                      <a:pt x="792" y="4533"/>
                      <a:pt x="671" y="4555"/>
                    </a:cubicBezTo>
                    <a:lnTo>
                      <a:pt x="319" y="4610"/>
                    </a:lnTo>
                    <a:cubicBezTo>
                      <a:pt x="187" y="4643"/>
                      <a:pt x="99" y="4752"/>
                      <a:pt x="110" y="4884"/>
                    </a:cubicBezTo>
                    <a:cubicBezTo>
                      <a:pt x="110" y="4950"/>
                      <a:pt x="132" y="5016"/>
                      <a:pt x="176" y="5071"/>
                    </a:cubicBezTo>
                    <a:cubicBezTo>
                      <a:pt x="231" y="5126"/>
                      <a:pt x="297" y="5148"/>
                      <a:pt x="363" y="5148"/>
                    </a:cubicBezTo>
                    <a:lnTo>
                      <a:pt x="418" y="5148"/>
                    </a:lnTo>
                    <a:cubicBezTo>
                      <a:pt x="693" y="5093"/>
                      <a:pt x="957" y="5060"/>
                      <a:pt x="1199" y="5027"/>
                    </a:cubicBezTo>
                    <a:cubicBezTo>
                      <a:pt x="1452" y="5005"/>
                      <a:pt x="1694" y="4994"/>
                      <a:pt x="1947" y="4994"/>
                    </a:cubicBezTo>
                    <a:cubicBezTo>
                      <a:pt x="2189" y="4994"/>
                      <a:pt x="2442" y="5005"/>
                      <a:pt x="2684" y="5027"/>
                    </a:cubicBezTo>
                    <a:cubicBezTo>
                      <a:pt x="2937" y="5060"/>
                      <a:pt x="3201" y="5093"/>
                      <a:pt x="3476" y="5148"/>
                    </a:cubicBezTo>
                    <a:lnTo>
                      <a:pt x="3530" y="5148"/>
                    </a:lnTo>
                    <a:cubicBezTo>
                      <a:pt x="3596" y="5148"/>
                      <a:pt x="3662" y="5115"/>
                      <a:pt x="3717" y="5071"/>
                    </a:cubicBezTo>
                    <a:cubicBezTo>
                      <a:pt x="3772" y="5027"/>
                      <a:pt x="3805" y="4961"/>
                      <a:pt x="3794" y="4884"/>
                    </a:cubicBezTo>
                    <a:cubicBezTo>
                      <a:pt x="3794" y="4818"/>
                      <a:pt x="3772" y="4763"/>
                      <a:pt x="3739" y="4720"/>
                    </a:cubicBezTo>
                    <a:cubicBezTo>
                      <a:pt x="3695" y="4665"/>
                      <a:pt x="3640" y="4632"/>
                      <a:pt x="3574" y="4610"/>
                    </a:cubicBezTo>
                    <a:lnTo>
                      <a:pt x="3212" y="4555"/>
                    </a:lnTo>
                    <a:cubicBezTo>
                      <a:pt x="3091" y="4533"/>
                      <a:pt x="2970" y="4522"/>
                      <a:pt x="2849" y="4511"/>
                    </a:cubicBezTo>
                    <a:lnTo>
                      <a:pt x="2860" y="2234"/>
                    </a:lnTo>
                    <a:cubicBezTo>
                      <a:pt x="2860" y="2212"/>
                      <a:pt x="2860" y="2168"/>
                      <a:pt x="2871" y="2080"/>
                    </a:cubicBezTo>
                    <a:cubicBezTo>
                      <a:pt x="2893" y="1970"/>
                      <a:pt x="2915" y="1860"/>
                      <a:pt x="2948" y="1750"/>
                    </a:cubicBezTo>
                    <a:cubicBezTo>
                      <a:pt x="2981" y="1618"/>
                      <a:pt x="3036" y="1486"/>
                      <a:pt x="3091" y="1354"/>
                    </a:cubicBezTo>
                    <a:cubicBezTo>
                      <a:pt x="3157" y="1211"/>
                      <a:pt x="3234" y="1079"/>
                      <a:pt x="3333" y="958"/>
                    </a:cubicBezTo>
                    <a:cubicBezTo>
                      <a:pt x="3432" y="838"/>
                      <a:pt x="3563" y="739"/>
                      <a:pt x="3706" y="662"/>
                    </a:cubicBezTo>
                    <a:cubicBezTo>
                      <a:pt x="3845" y="582"/>
                      <a:pt x="4001" y="539"/>
                      <a:pt x="4159" y="539"/>
                    </a:cubicBezTo>
                    <a:cubicBezTo>
                      <a:pt x="4177" y="539"/>
                      <a:pt x="4195" y="539"/>
                      <a:pt x="4212" y="541"/>
                    </a:cubicBezTo>
                    <a:cubicBezTo>
                      <a:pt x="4235" y="539"/>
                      <a:pt x="4258" y="538"/>
                      <a:pt x="4281" y="538"/>
                    </a:cubicBezTo>
                    <a:cubicBezTo>
                      <a:pt x="4393" y="538"/>
                      <a:pt x="4510" y="559"/>
                      <a:pt x="4619" y="596"/>
                    </a:cubicBezTo>
                    <a:cubicBezTo>
                      <a:pt x="4729" y="618"/>
                      <a:pt x="4839" y="673"/>
                      <a:pt x="4938" y="750"/>
                    </a:cubicBezTo>
                    <a:lnTo>
                      <a:pt x="4839" y="750"/>
                    </a:lnTo>
                    <a:cubicBezTo>
                      <a:pt x="4707" y="750"/>
                      <a:pt x="4586" y="772"/>
                      <a:pt x="4476" y="827"/>
                    </a:cubicBezTo>
                    <a:cubicBezTo>
                      <a:pt x="4366" y="871"/>
                      <a:pt x="4267" y="937"/>
                      <a:pt x="4190" y="1024"/>
                    </a:cubicBezTo>
                    <a:cubicBezTo>
                      <a:pt x="4102" y="1101"/>
                      <a:pt x="4036" y="1200"/>
                      <a:pt x="3992" y="1310"/>
                    </a:cubicBezTo>
                    <a:cubicBezTo>
                      <a:pt x="3893" y="1541"/>
                      <a:pt x="3893" y="1794"/>
                      <a:pt x="3992" y="2025"/>
                    </a:cubicBezTo>
                    <a:cubicBezTo>
                      <a:pt x="4091" y="2245"/>
                      <a:pt x="4256" y="2421"/>
                      <a:pt x="4476" y="2509"/>
                    </a:cubicBezTo>
                    <a:cubicBezTo>
                      <a:pt x="4586" y="2564"/>
                      <a:pt x="4718" y="2586"/>
                      <a:pt x="4839" y="2586"/>
                    </a:cubicBezTo>
                    <a:cubicBezTo>
                      <a:pt x="4971" y="2575"/>
                      <a:pt x="5092" y="2553"/>
                      <a:pt x="5213" y="2487"/>
                    </a:cubicBezTo>
                    <a:cubicBezTo>
                      <a:pt x="5334" y="2432"/>
                      <a:pt x="5433" y="2344"/>
                      <a:pt x="5521" y="2245"/>
                    </a:cubicBezTo>
                    <a:cubicBezTo>
                      <a:pt x="5598" y="2146"/>
                      <a:pt x="5664" y="2025"/>
                      <a:pt x="5708" y="1904"/>
                    </a:cubicBezTo>
                    <a:cubicBezTo>
                      <a:pt x="5752" y="1772"/>
                      <a:pt x="5774" y="1629"/>
                      <a:pt x="5774" y="1486"/>
                    </a:cubicBezTo>
                    <a:cubicBezTo>
                      <a:pt x="5774" y="1277"/>
                      <a:pt x="5730" y="1079"/>
                      <a:pt x="5653" y="882"/>
                    </a:cubicBezTo>
                    <a:cubicBezTo>
                      <a:pt x="5587" y="706"/>
                      <a:pt x="5477" y="552"/>
                      <a:pt x="5334" y="420"/>
                    </a:cubicBezTo>
                    <a:cubicBezTo>
                      <a:pt x="5191" y="288"/>
                      <a:pt x="5026" y="189"/>
                      <a:pt x="4839" y="123"/>
                    </a:cubicBezTo>
                    <a:cubicBezTo>
                      <a:pt x="4630" y="46"/>
                      <a:pt x="4421" y="2"/>
                      <a:pt x="4201" y="2"/>
                    </a:cubicBezTo>
                    <a:cubicBezTo>
                      <a:pt x="4184" y="1"/>
                      <a:pt x="4167" y="1"/>
                      <a:pt x="41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0" name="Google Shape;910;p46"/>
            <p:cNvGrpSpPr/>
            <p:nvPr/>
          </p:nvGrpSpPr>
          <p:grpSpPr>
            <a:xfrm rot="-586220">
              <a:off x="395497" y="690282"/>
              <a:ext cx="569901" cy="601812"/>
              <a:chOff x="-8256208" y="578354"/>
              <a:chExt cx="569899" cy="601809"/>
            </a:xfrm>
          </p:grpSpPr>
          <p:sp>
            <p:nvSpPr>
              <p:cNvPr id="911" name="Google Shape;911;p46"/>
              <p:cNvSpPr/>
              <p:nvPr/>
            </p:nvSpPr>
            <p:spPr>
              <a:xfrm>
                <a:off x="-8256208" y="578354"/>
                <a:ext cx="569899" cy="601809"/>
              </a:xfrm>
              <a:custGeom>
                <a:avLst/>
                <a:gdLst/>
                <a:ahLst/>
                <a:cxnLst/>
                <a:rect l="l" t="t" r="r" b="b"/>
                <a:pathLst>
                  <a:path w="8644" h="9128" extrusionOk="0">
                    <a:moveTo>
                      <a:pt x="6829" y="0"/>
                    </a:moveTo>
                    <a:cubicBezTo>
                      <a:pt x="6620" y="0"/>
                      <a:pt x="0" y="143"/>
                      <a:pt x="0" y="352"/>
                    </a:cubicBezTo>
                    <a:cubicBezTo>
                      <a:pt x="0" y="561"/>
                      <a:pt x="341" y="9128"/>
                      <a:pt x="341" y="9128"/>
                    </a:cubicBezTo>
                    <a:lnTo>
                      <a:pt x="8644" y="8721"/>
                    </a:lnTo>
                    <a:lnTo>
                      <a:pt x="68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85725" dist="57150" dir="1440000" algn="bl" rotWithShape="0">
                  <a:srgbClr val="000000">
                    <a:alpha val="2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46"/>
              <p:cNvSpPr/>
              <p:nvPr/>
            </p:nvSpPr>
            <p:spPr>
              <a:xfrm>
                <a:off x="-8195355" y="653712"/>
                <a:ext cx="433688" cy="450368"/>
              </a:xfrm>
              <a:custGeom>
                <a:avLst/>
                <a:gdLst/>
                <a:ahLst/>
                <a:cxnLst/>
                <a:rect l="l" t="t" r="r" b="b"/>
                <a:pathLst>
                  <a:path w="6578" h="6831" extrusionOk="0">
                    <a:moveTo>
                      <a:pt x="1584" y="1"/>
                    </a:moveTo>
                    <a:cubicBezTo>
                      <a:pt x="1298" y="23"/>
                      <a:pt x="1035" y="144"/>
                      <a:pt x="848" y="353"/>
                    </a:cubicBezTo>
                    <a:cubicBezTo>
                      <a:pt x="595" y="573"/>
                      <a:pt x="397" y="837"/>
                      <a:pt x="232" y="1134"/>
                    </a:cubicBezTo>
                    <a:cubicBezTo>
                      <a:pt x="100" y="1332"/>
                      <a:pt x="23" y="1552"/>
                      <a:pt x="1" y="1793"/>
                    </a:cubicBezTo>
                    <a:cubicBezTo>
                      <a:pt x="1" y="1947"/>
                      <a:pt x="45" y="2024"/>
                      <a:pt x="133" y="2024"/>
                    </a:cubicBezTo>
                    <a:cubicBezTo>
                      <a:pt x="210" y="2013"/>
                      <a:pt x="276" y="1980"/>
                      <a:pt x="320" y="1925"/>
                    </a:cubicBezTo>
                    <a:cubicBezTo>
                      <a:pt x="375" y="1859"/>
                      <a:pt x="408" y="1782"/>
                      <a:pt x="419" y="1694"/>
                    </a:cubicBezTo>
                    <a:cubicBezTo>
                      <a:pt x="441" y="1387"/>
                      <a:pt x="551" y="1101"/>
                      <a:pt x="738" y="848"/>
                    </a:cubicBezTo>
                    <a:cubicBezTo>
                      <a:pt x="903" y="672"/>
                      <a:pt x="1035" y="573"/>
                      <a:pt x="1167" y="573"/>
                    </a:cubicBezTo>
                    <a:cubicBezTo>
                      <a:pt x="1222" y="573"/>
                      <a:pt x="1244" y="628"/>
                      <a:pt x="1244" y="738"/>
                    </a:cubicBezTo>
                    <a:cubicBezTo>
                      <a:pt x="1222" y="1398"/>
                      <a:pt x="1167" y="2057"/>
                      <a:pt x="1068" y="2706"/>
                    </a:cubicBezTo>
                    <a:cubicBezTo>
                      <a:pt x="969" y="3443"/>
                      <a:pt x="903" y="4180"/>
                      <a:pt x="892" y="4917"/>
                    </a:cubicBezTo>
                    <a:cubicBezTo>
                      <a:pt x="892" y="5499"/>
                      <a:pt x="1002" y="5972"/>
                      <a:pt x="1200" y="6313"/>
                    </a:cubicBezTo>
                    <a:cubicBezTo>
                      <a:pt x="1397" y="6665"/>
                      <a:pt x="1661" y="6830"/>
                      <a:pt x="1991" y="6830"/>
                    </a:cubicBezTo>
                    <a:cubicBezTo>
                      <a:pt x="2310" y="6830"/>
                      <a:pt x="2640" y="6665"/>
                      <a:pt x="2970" y="6335"/>
                    </a:cubicBezTo>
                    <a:cubicBezTo>
                      <a:pt x="3333" y="5961"/>
                      <a:pt x="3652" y="5543"/>
                      <a:pt x="3905" y="5082"/>
                    </a:cubicBezTo>
                    <a:lnTo>
                      <a:pt x="3905" y="5082"/>
                    </a:lnTo>
                    <a:cubicBezTo>
                      <a:pt x="3872" y="5587"/>
                      <a:pt x="3850" y="5961"/>
                      <a:pt x="3850" y="6203"/>
                    </a:cubicBezTo>
                    <a:cubicBezTo>
                      <a:pt x="3850" y="6445"/>
                      <a:pt x="3883" y="6599"/>
                      <a:pt x="3938" y="6654"/>
                    </a:cubicBezTo>
                    <a:cubicBezTo>
                      <a:pt x="4092" y="6775"/>
                      <a:pt x="4345" y="6830"/>
                      <a:pt x="4697" y="6830"/>
                    </a:cubicBezTo>
                    <a:cubicBezTo>
                      <a:pt x="5115" y="6830"/>
                      <a:pt x="5631" y="6181"/>
                      <a:pt x="6247" y="4873"/>
                    </a:cubicBezTo>
                    <a:cubicBezTo>
                      <a:pt x="6467" y="4400"/>
                      <a:pt x="6577" y="4048"/>
                      <a:pt x="6577" y="3839"/>
                    </a:cubicBezTo>
                    <a:cubicBezTo>
                      <a:pt x="6577" y="3773"/>
                      <a:pt x="6555" y="3740"/>
                      <a:pt x="6511" y="3740"/>
                    </a:cubicBezTo>
                    <a:cubicBezTo>
                      <a:pt x="6456" y="3740"/>
                      <a:pt x="6324" y="3993"/>
                      <a:pt x="6093" y="4510"/>
                    </a:cubicBezTo>
                    <a:cubicBezTo>
                      <a:pt x="5906" y="4950"/>
                      <a:pt x="5664" y="5368"/>
                      <a:pt x="5400" y="5763"/>
                    </a:cubicBezTo>
                    <a:cubicBezTo>
                      <a:pt x="5158" y="6082"/>
                      <a:pt x="4983" y="6247"/>
                      <a:pt x="4851" y="6247"/>
                    </a:cubicBezTo>
                    <a:cubicBezTo>
                      <a:pt x="4807" y="6247"/>
                      <a:pt x="4785" y="6137"/>
                      <a:pt x="4785" y="5928"/>
                    </a:cubicBezTo>
                    <a:cubicBezTo>
                      <a:pt x="4785" y="5159"/>
                      <a:pt x="4829" y="4246"/>
                      <a:pt x="4906" y="3201"/>
                    </a:cubicBezTo>
                    <a:cubicBezTo>
                      <a:pt x="4950" y="3036"/>
                      <a:pt x="5005" y="2783"/>
                      <a:pt x="5082" y="2453"/>
                    </a:cubicBezTo>
                    <a:cubicBezTo>
                      <a:pt x="5169" y="2123"/>
                      <a:pt x="5235" y="1826"/>
                      <a:pt x="5290" y="1574"/>
                    </a:cubicBezTo>
                    <a:cubicBezTo>
                      <a:pt x="5345" y="1288"/>
                      <a:pt x="5378" y="991"/>
                      <a:pt x="5367" y="694"/>
                    </a:cubicBezTo>
                    <a:cubicBezTo>
                      <a:pt x="5367" y="243"/>
                      <a:pt x="5312" y="12"/>
                      <a:pt x="5191" y="12"/>
                    </a:cubicBezTo>
                    <a:cubicBezTo>
                      <a:pt x="5071" y="12"/>
                      <a:pt x="4895" y="100"/>
                      <a:pt x="4675" y="265"/>
                    </a:cubicBezTo>
                    <a:cubicBezTo>
                      <a:pt x="4444" y="441"/>
                      <a:pt x="4323" y="562"/>
                      <a:pt x="4312" y="628"/>
                    </a:cubicBezTo>
                    <a:cubicBezTo>
                      <a:pt x="4235" y="1101"/>
                      <a:pt x="4125" y="2343"/>
                      <a:pt x="3971" y="4334"/>
                    </a:cubicBezTo>
                    <a:cubicBezTo>
                      <a:pt x="3751" y="4796"/>
                      <a:pt x="3476" y="5236"/>
                      <a:pt x="3146" y="5642"/>
                    </a:cubicBezTo>
                    <a:cubicBezTo>
                      <a:pt x="2838" y="6016"/>
                      <a:pt x="2563" y="6203"/>
                      <a:pt x="2332" y="6203"/>
                    </a:cubicBezTo>
                    <a:cubicBezTo>
                      <a:pt x="1925" y="6203"/>
                      <a:pt x="1716" y="5653"/>
                      <a:pt x="1716" y="4565"/>
                    </a:cubicBezTo>
                    <a:cubicBezTo>
                      <a:pt x="1716" y="4136"/>
                      <a:pt x="1771" y="3498"/>
                      <a:pt x="1859" y="2640"/>
                    </a:cubicBezTo>
                    <a:cubicBezTo>
                      <a:pt x="1947" y="1782"/>
                      <a:pt x="1991" y="1123"/>
                      <a:pt x="2002" y="672"/>
                    </a:cubicBezTo>
                    <a:cubicBezTo>
                      <a:pt x="2002" y="232"/>
                      <a:pt x="1870" y="1"/>
                      <a:pt x="15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13" name="Google Shape;913;p46"/>
          <p:cNvGrpSpPr/>
          <p:nvPr/>
        </p:nvGrpSpPr>
        <p:grpSpPr>
          <a:xfrm>
            <a:off x="7830077" y="1794178"/>
            <a:ext cx="566332" cy="579286"/>
            <a:chOff x="-6468301" y="522511"/>
            <a:chExt cx="697539" cy="713494"/>
          </a:xfrm>
        </p:grpSpPr>
        <p:sp>
          <p:nvSpPr>
            <p:cNvPr id="914" name="Google Shape;914;p46"/>
            <p:cNvSpPr/>
            <p:nvPr/>
          </p:nvSpPr>
          <p:spPr>
            <a:xfrm>
              <a:off x="-6468301" y="522511"/>
              <a:ext cx="697539" cy="713494"/>
            </a:xfrm>
            <a:custGeom>
              <a:avLst/>
              <a:gdLst/>
              <a:ahLst/>
              <a:cxnLst/>
              <a:rect l="l" t="t" r="r" b="b"/>
              <a:pathLst>
                <a:path w="10580" h="10822" extrusionOk="0">
                  <a:moveTo>
                    <a:pt x="9469" y="1"/>
                  </a:moveTo>
                  <a:lnTo>
                    <a:pt x="0" y="484"/>
                  </a:lnTo>
                  <a:lnTo>
                    <a:pt x="825" y="10822"/>
                  </a:lnTo>
                  <a:lnTo>
                    <a:pt x="10580" y="10525"/>
                  </a:lnTo>
                  <a:lnTo>
                    <a:pt x="94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6"/>
            <p:cNvSpPr/>
            <p:nvPr/>
          </p:nvSpPr>
          <p:spPr>
            <a:xfrm>
              <a:off x="-6395053" y="605913"/>
              <a:ext cx="567723" cy="562713"/>
            </a:xfrm>
            <a:custGeom>
              <a:avLst/>
              <a:gdLst/>
              <a:ahLst/>
              <a:cxnLst/>
              <a:rect l="l" t="t" r="r" b="b"/>
              <a:pathLst>
                <a:path w="8611" h="8535" extrusionOk="0">
                  <a:moveTo>
                    <a:pt x="0" y="0"/>
                  </a:moveTo>
                  <a:lnTo>
                    <a:pt x="0" y="242"/>
                  </a:lnTo>
                  <a:lnTo>
                    <a:pt x="660" y="242"/>
                  </a:lnTo>
                  <a:lnTo>
                    <a:pt x="3211" y="4718"/>
                  </a:lnTo>
                  <a:lnTo>
                    <a:pt x="1078" y="8292"/>
                  </a:lnTo>
                  <a:lnTo>
                    <a:pt x="264" y="8292"/>
                  </a:lnTo>
                  <a:lnTo>
                    <a:pt x="264" y="8534"/>
                  </a:lnTo>
                  <a:lnTo>
                    <a:pt x="2782" y="8534"/>
                  </a:lnTo>
                  <a:lnTo>
                    <a:pt x="2782" y="8292"/>
                  </a:lnTo>
                  <a:lnTo>
                    <a:pt x="1496" y="8292"/>
                  </a:lnTo>
                  <a:lnTo>
                    <a:pt x="3431" y="5081"/>
                  </a:lnTo>
                  <a:lnTo>
                    <a:pt x="5246" y="8292"/>
                  </a:lnTo>
                  <a:lnTo>
                    <a:pt x="4443" y="8292"/>
                  </a:lnTo>
                  <a:lnTo>
                    <a:pt x="4443" y="8534"/>
                  </a:lnTo>
                  <a:lnTo>
                    <a:pt x="8611" y="8534"/>
                  </a:lnTo>
                  <a:lnTo>
                    <a:pt x="8600" y="8292"/>
                  </a:lnTo>
                  <a:lnTo>
                    <a:pt x="7896" y="8292"/>
                  </a:lnTo>
                  <a:lnTo>
                    <a:pt x="5136" y="3530"/>
                  </a:lnTo>
                  <a:lnTo>
                    <a:pt x="7192" y="242"/>
                  </a:lnTo>
                  <a:lnTo>
                    <a:pt x="8006" y="242"/>
                  </a:lnTo>
                  <a:lnTo>
                    <a:pt x="8006" y="0"/>
                  </a:lnTo>
                  <a:lnTo>
                    <a:pt x="5510" y="0"/>
                  </a:lnTo>
                  <a:lnTo>
                    <a:pt x="5510" y="242"/>
                  </a:lnTo>
                  <a:lnTo>
                    <a:pt x="6774" y="242"/>
                  </a:lnTo>
                  <a:lnTo>
                    <a:pt x="4938" y="3189"/>
                  </a:lnTo>
                  <a:lnTo>
                    <a:pt x="3288" y="242"/>
                  </a:lnTo>
                  <a:lnTo>
                    <a:pt x="4113" y="242"/>
                  </a:lnTo>
                  <a:lnTo>
                    <a:pt x="4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16" name="Google Shape;916;p46"/>
          <p:cNvCxnSpPr>
            <a:stCxn id="917" idx="3"/>
          </p:cNvCxnSpPr>
          <p:nvPr/>
        </p:nvCxnSpPr>
        <p:spPr>
          <a:xfrm flipH="1">
            <a:off x="4901007" y="3895368"/>
            <a:ext cx="2432100" cy="14436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8" name="Google Shape;918;p46"/>
          <p:cNvCxnSpPr>
            <a:endCxn id="917" idx="6"/>
          </p:cNvCxnSpPr>
          <p:nvPr/>
        </p:nvCxnSpPr>
        <p:spPr>
          <a:xfrm rot="10800000">
            <a:off x="7551275" y="3805000"/>
            <a:ext cx="3164100" cy="7758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19" name="Google Shape;919;p46"/>
          <p:cNvGrpSpPr/>
          <p:nvPr/>
        </p:nvGrpSpPr>
        <p:grpSpPr>
          <a:xfrm>
            <a:off x="-804193" y="-1261806"/>
            <a:ext cx="6826636" cy="3741736"/>
            <a:chOff x="-804193" y="-1261806"/>
            <a:chExt cx="6826636" cy="3741736"/>
          </a:xfrm>
        </p:grpSpPr>
        <p:cxnSp>
          <p:nvCxnSpPr>
            <p:cNvPr id="920" name="Google Shape;920;p46"/>
            <p:cNvCxnSpPr>
              <a:endCxn id="921" idx="7"/>
            </p:cNvCxnSpPr>
            <p:nvPr/>
          </p:nvCxnSpPr>
          <p:spPr>
            <a:xfrm flipH="1">
              <a:off x="3992343" y="-1261806"/>
              <a:ext cx="2030100" cy="26469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22" name="Google Shape;922;p46"/>
            <p:cNvCxnSpPr>
              <a:stCxn id="921" idx="3"/>
            </p:cNvCxnSpPr>
            <p:nvPr/>
          </p:nvCxnSpPr>
          <p:spPr>
            <a:xfrm flipH="1">
              <a:off x="-804193" y="1565831"/>
              <a:ext cx="4615800" cy="9141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21" name="Google Shape;921;p46"/>
            <p:cNvSpPr/>
            <p:nvPr/>
          </p:nvSpPr>
          <p:spPr>
            <a:xfrm>
              <a:off x="3774175" y="1347663"/>
              <a:ext cx="255600" cy="2556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" name="Google Shape;917;p46"/>
          <p:cNvSpPr/>
          <p:nvPr/>
        </p:nvSpPr>
        <p:spPr>
          <a:xfrm>
            <a:off x="7295675" y="3677200"/>
            <a:ext cx="255600" cy="255600"/>
          </a:xfrm>
          <a:prstGeom prst="ellipse">
            <a:avLst/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46"/>
          <p:cNvSpPr/>
          <p:nvPr/>
        </p:nvSpPr>
        <p:spPr>
          <a:xfrm rot="2049954">
            <a:off x="1917999" y="2512615"/>
            <a:ext cx="1313468" cy="940276"/>
          </a:xfrm>
          <a:custGeom>
            <a:avLst/>
            <a:gdLst/>
            <a:ahLst/>
            <a:cxnLst/>
            <a:rect l="l" t="t" r="r" b="b"/>
            <a:pathLst>
              <a:path w="7589" h="5433" extrusionOk="0">
                <a:moveTo>
                  <a:pt x="6566" y="0"/>
                </a:moveTo>
                <a:lnTo>
                  <a:pt x="23" y="3981"/>
                </a:lnTo>
                <a:cubicBezTo>
                  <a:pt x="1" y="4025"/>
                  <a:pt x="12" y="4080"/>
                  <a:pt x="56" y="4102"/>
                </a:cubicBezTo>
                <a:cubicBezTo>
                  <a:pt x="100" y="4124"/>
                  <a:pt x="144" y="4146"/>
                  <a:pt x="166" y="4190"/>
                </a:cubicBezTo>
                <a:cubicBezTo>
                  <a:pt x="177" y="4234"/>
                  <a:pt x="144" y="4333"/>
                  <a:pt x="166" y="4388"/>
                </a:cubicBezTo>
                <a:cubicBezTo>
                  <a:pt x="199" y="4487"/>
                  <a:pt x="364" y="4476"/>
                  <a:pt x="408" y="4564"/>
                </a:cubicBezTo>
                <a:cubicBezTo>
                  <a:pt x="463" y="4652"/>
                  <a:pt x="408" y="4729"/>
                  <a:pt x="441" y="4806"/>
                </a:cubicBezTo>
                <a:cubicBezTo>
                  <a:pt x="474" y="4872"/>
                  <a:pt x="628" y="4894"/>
                  <a:pt x="672" y="4982"/>
                </a:cubicBezTo>
                <a:cubicBezTo>
                  <a:pt x="716" y="5070"/>
                  <a:pt x="639" y="5180"/>
                  <a:pt x="694" y="5246"/>
                </a:cubicBezTo>
                <a:cubicBezTo>
                  <a:pt x="716" y="5290"/>
                  <a:pt x="771" y="5301"/>
                  <a:pt x="804" y="5323"/>
                </a:cubicBezTo>
                <a:cubicBezTo>
                  <a:pt x="848" y="5345"/>
                  <a:pt x="903" y="5389"/>
                  <a:pt x="881" y="5433"/>
                </a:cubicBezTo>
                <a:lnTo>
                  <a:pt x="7545" y="1507"/>
                </a:lnTo>
                <a:cubicBezTo>
                  <a:pt x="7589" y="1364"/>
                  <a:pt x="7347" y="1331"/>
                  <a:pt x="7336" y="1199"/>
                </a:cubicBezTo>
                <a:cubicBezTo>
                  <a:pt x="7336" y="1166"/>
                  <a:pt x="7347" y="1111"/>
                  <a:pt x="7336" y="1078"/>
                </a:cubicBezTo>
                <a:cubicBezTo>
                  <a:pt x="7303" y="1001"/>
                  <a:pt x="7160" y="1012"/>
                  <a:pt x="7105" y="935"/>
                </a:cubicBezTo>
                <a:cubicBezTo>
                  <a:pt x="7050" y="858"/>
                  <a:pt x="7127" y="693"/>
                  <a:pt x="7028" y="660"/>
                </a:cubicBezTo>
                <a:cubicBezTo>
                  <a:pt x="7006" y="660"/>
                  <a:pt x="6973" y="660"/>
                  <a:pt x="6951" y="649"/>
                </a:cubicBezTo>
                <a:cubicBezTo>
                  <a:pt x="6863" y="627"/>
                  <a:pt x="6907" y="495"/>
                  <a:pt x="6885" y="418"/>
                </a:cubicBezTo>
                <a:cubicBezTo>
                  <a:pt x="6863" y="341"/>
                  <a:pt x="6742" y="319"/>
                  <a:pt x="6687" y="264"/>
                </a:cubicBezTo>
                <a:cubicBezTo>
                  <a:pt x="6599" y="198"/>
                  <a:pt x="6555" y="99"/>
                  <a:pt x="6566" y="0"/>
                </a:cubicBezTo>
                <a:close/>
              </a:path>
            </a:pathLst>
          </a:custGeom>
          <a:solidFill>
            <a:srgbClr val="BFA89B">
              <a:alpha val="6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46"/>
          <p:cNvSpPr/>
          <p:nvPr/>
        </p:nvSpPr>
        <p:spPr>
          <a:xfrm rot="10800000">
            <a:off x="4413600" y="4721225"/>
            <a:ext cx="3535253" cy="1335630"/>
          </a:xfrm>
          <a:custGeom>
            <a:avLst/>
            <a:gdLst/>
            <a:ahLst/>
            <a:cxnLst/>
            <a:rect l="l" t="t" r="r" b="b"/>
            <a:pathLst>
              <a:path w="12043" h="4620" extrusionOk="0">
                <a:moveTo>
                  <a:pt x="8997" y="3603"/>
                </a:moveTo>
                <a:cubicBezTo>
                  <a:pt x="8997" y="3604"/>
                  <a:pt x="8996" y="3606"/>
                  <a:pt x="8996" y="3607"/>
                </a:cubicBezTo>
                <a:cubicBezTo>
                  <a:pt x="8996" y="3606"/>
                  <a:pt x="8997" y="3604"/>
                  <a:pt x="8997" y="3603"/>
                </a:cubicBezTo>
                <a:close/>
                <a:moveTo>
                  <a:pt x="6456" y="3682"/>
                </a:moveTo>
                <a:lnTo>
                  <a:pt x="6456" y="3682"/>
                </a:lnTo>
                <a:cubicBezTo>
                  <a:pt x="6456" y="3683"/>
                  <a:pt x="6456" y="3684"/>
                  <a:pt x="6456" y="3684"/>
                </a:cubicBezTo>
                <a:cubicBezTo>
                  <a:pt x="6456" y="3684"/>
                  <a:pt x="6456" y="3683"/>
                  <a:pt x="6456" y="3682"/>
                </a:cubicBezTo>
                <a:close/>
                <a:moveTo>
                  <a:pt x="2629" y="4234"/>
                </a:moveTo>
                <a:lnTo>
                  <a:pt x="2629" y="4234"/>
                </a:lnTo>
                <a:cubicBezTo>
                  <a:pt x="2629" y="4234"/>
                  <a:pt x="2629" y="4234"/>
                  <a:pt x="2629" y="4234"/>
                </a:cubicBezTo>
                <a:cubicBezTo>
                  <a:pt x="2629" y="4234"/>
                  <a:pt x="2629" y="4234"/>
                  <a:pt x="2629" y="4234"/>
                </a:cubicBezTo>
                <a:close/>
                <a:moveTo>
                  <a:pt x="12042" y="0"/>
                </a:moveTo>
                <a:lnTo>
                  <a:pt x="0" y="66"/>
                </a:lnTo>
                <a:lnTo>
                  <a:pt x="55" y="3420"/>
                </a:lnTo>
                <a:cubicBezTo>
                  <a:pt x="55" y="3429"/>
                  <a:pt x="200" y="3540"/>
                  <a:pt x="261" y="3540"/>
                </a:cubicBezTo>
                <a:cubicBezTo>
                  <a:pt x="275" y="3540"/>
                  <a:pt x="284" y="3534"/>
                  <a:pt x="286" y="3519"/>
                </a:cubicBezTo>
                <a:cubicBezTo>
                  <a:pt x="286" y="3545"/>
                  <a:pt x="408" y="3720"/>
                  <a:pt x="471" y="3720"/>
                </a:cubicBezTo>
                <a:cubicBezTo>
                  <a:pt x="489" y="3720"/>
                  <a:pt x="501" y="3707"/>
                  <a:pt x="506" y="3673"/>
                </a:cubicBezTo>
                <a:cubicBezTo>
                  <a:pt x="512" y="3646"/>
                  <a:pt x="589" y="3632"/>
                  <a:pt x="664" y="3632"/>
                </a:cubicBezTo>
                <a:cubicBezTo>
                  <a:pt x="740" y="3632"/>
                  <a:pt x="814" y="3646"/>
                  <a:pt x="814" y="3673"/>
                </a:cubicBezTo>
                <a:cubicBezTo>
                  <a:pt x="814" y="3660"/>
                  <a:pt x="829" y="3655"/>
                  <a:pt x="851" y="3655"/>
                </a:cubicBezTo>
                <a:cubicBezTo>
                  <a:pt x="923" y="3655"/>
                  <a:pt x="1075" y="3714"/>
                  <a:pt x="1067" y="3772"/>
                </a:cubicBezTo>
                <a:cubicBezTo>
                  <a:pt x="1034" y="3926"/>
                  <a:pt x="1276" y="3893"/>
                  <a:pt x="1265" y="3970"/>
                </a:cubicBezTo>
                <a:cubicBezTo>
                  <a:pt x="1265" y="3992"/>
                  <a:pt x="1507" y="4080"/>
                  <a:pt x="1507" y="4113"/>
                </a:cubicBezTo>
                <a:cubicBezTo>
                  <a:pt x="1509" y="4096"/>
                  <a:pt x="1519" y="4089"/>
                  <a:pt x="1534" y="4089"/>
                </a:cubicBezTo>
                <a:cubicBezTo>
                  <a:pt x="1585" y="4089"/>
                  <a:pt x="1694" y="4165"/>
                  <a:pt x="1753" y="4165"/>
                </a:cubicBezTo>
                <a:cubicBezTo>
                  <a:pt x="1775" y="4165"/>
                  <a:pt x="1790" y="4154"/>
                  <a:pt x="1793" y="4124"/>
                </a:cubicBezTo>
                <a:cubicBezTo>
                  <a:pt x="1793" y="4130"/>
                  <a:pt x="1816" y="4133"/>
                  <a:pt x="1850" y="4133"/>
                </a:cubicBezTo>
                <a:cubicBezTo>
                  <a:pt x="1936" y="4133"/>
                  <a:pt x="2093" y="4115"/>
                  <a:pt x="2101" y="4091"/>
                </a:cubicBezTo>
                <a:cubicBezTo>
                  <a:pt x="2101" y="4091"/>
                  <a:pt x="2257" y="4340"/>
                  <a:pt x="2292" y="4340"/>
                </a:cubicBezTo>
                <a:cubicBezTo>
                  <a:pt x="2295" y="4340"/>
                  <a:pt x="2298" y="4338"/>
                  <a:pt x="2299" y="4334"/>
                </a:cubicBezTo>
                <a:lnTo>
                  <a:pt x="2299" y="4334"/>
                </a:lnTo>
                <a:cubicBezTo>
                  <a:pt x="2298" y="4337"/>
                  <a:pt x="2300" y="4338"/>
                  <a:pt x="2303" y="4338"/>
                </a:cubicBezTo>
                <a:cubicBezTo>
                  <a:pt x="2334" y="4338"/>
                  <a:pt x="2534" y="4202"/>
                  <a:pt x="2605" y="4202"/>
                </a:cubicBezTo>
                <a:cubicBezTo>
                  <a:pt x="2623" y="4202"/>
                  <a:pt x="2633" y="4211"/>
                  <a:pt x="2629" y="4234"/>
                </a:cubicBezTo>
                <a:lnTo>
                  <a:pt x="2629" y="4234"/>
                </a:lnTo>
                <a:cubicBezTo>
                  <a:pt x="2629" y="4234"/>
                  <a:pt x="2629" y="4233"/>
                  <a:pt x="2630" y="4233"/>
                </a:cubicBezTo>
                <a:cubicBezTo>
                  <a:pt x="2651" y="4233"/>
                  <a:pt x="2859" y="4323"/>
                  <a:pt x="2880" y="4323"/>
                </a:cubicBezTo>
                <a:cubicBezTo>
                  <a:pt x="2881" y="4323"/>
                  <a:pt x="2882" y="4323"/>
                  <a:pt x="2882" y="4322"/>
                </a:cubicBezTo>
                <a:cubicBezTo>
                  <a:pt x="2887" y="4299"/>
                  <a:pt x="2910" y="4289"/>
                  <a:pt x="2940" y="4289"/>
                </a:cubicBezTo>
                <a:cubicBezTo>
                  <a:pt x="3020" y="4289"/>
                  <a:pt x="3154" y="4359"/>
                  <a:pt x="3146" y="4399"/>
                </a:cubicBezTo>
                <a:cubicBezTo>
                  <a:pt x="3146" y="4399"/>
                  <a:pt x="3341" y="4557"/>
                  <a:pt x="3381" y="4557"/>
                </a:cubicBezTo>
                <a:cubicBezTo>
                  <a:pt x="3384" y="4557"/>
                  <a:pt x="3387" y="4556"/>
                  <a:pt x="3387" y="4553"/>
                </a:cubicBezTo>
                <a:cubicBezTo>
                  <a:pt x="3387" y="4557"/>
                  <a:pt x="3391" y="4558"/>
                  <a:pt x="3398" y="4558"/>
                </a:cubicBezTo>
                <a:cubicBezTo>
                  <a:pt x="3450" y="4558"/>
                  <a:pt x="3674" y="4465"/>
                  <a:pt x="3694" y="4465"/>
                </a:cubicBezTo>
                <a:cubicBezTo>
                  <a:pt x="3695" y="4465"/>
                  <a:pt x="3695" y="4465"/>
                  <a:pt x="3695" y="4465"/>
                </a:cubicBezTo>
                <a:cubicBezTo>
                  <a:pt x="3698" y="4436"/>
                  <a:pt x="3719" y="4424"/>
                  <a:pt x="3748" y="4424"/>
                </a:cubicBezTo>
                <a:cubicBezTo>
                  <a:pt x="3828" y="4424"/>
                  <a:pt x="3967" y="4510"/>
                  <a:pt x="3959" y="4542"/>
                </a:cubicBezTo>
                <a:cubicBezTo>
                  <a:pt x="3953" y="4568"/>
                  <a:pt x="3975" y="4575"/>
                  <a:pt x="4010" y="4575"/>
                </a:cubicBezTo>
                <a:cubicBezTo>
                  <a:pt x="4051" y="4575"/>
                  <a:pt x="4110" y="4565"/>
                  <a:pt x="4157" y="4565"/>
                </a:cubicBezTo>
                <a:cubicBezTo>
                  <a:pt x="4206" y="4565"/>
                  <a:pt x="4242" y="4575"/>
                  <a:pt x="4234" y="4619"/>
                </a:cubicBezTo>
                <a:lnTo>
                  <a:pt x="4234" y="4619"/>
                </a:lnTo>
                <a:cubicBezTo>
                  <a:pt x="4238" y="4601"/>
                  <a:pt x="4259" y="4596"/>
                  <a:pt x="4288" y="4596"/>
                </a:cubicBezTo>
                <a:cubicBezTo>
                  <a:pt x="4327" y="4596"/>
                  <a:pt x="4381" y="4605"/>
                  <a:pt x="4428" y="4605"/>
                </a:cubicBezTo>
                <a:cubicBezTo>
                  <a:pt x="4480" y="4605"/>
                  <a:pt x="4523" y="4595"/>
                  <a:pt x="4531" y="4553"/>
                </a:cubicBezTo>
                <a:cubicBezTo>
                  <a:pt x="4553" y="4476"/>
                  <a:pt x="4795" y="4410"/>
                  <a:pt x="4795" y="4399"/>
                </a:cubicBezTo>
                <a:cubicBezTo>
                  <a:pt x="4800" y="4367"/>
                  <a:pt x="4853" y="4362"/>
                  <a:pt x="4914" y="4362"/>
                </a:cubicBezTo>
                <a:cubicBezTo>
                  <a:pt x="4942" y="4362"/>
                  <a:pt x="4972" y="4363"/>
                  <a:pt x="5000" y="4363"/>
                </a:cubicBezTo>
                <a:cubicBezTo>
                  <a:pt x="5053" y="4363"/>
                  <a:pt x="5096" y="4359"/>
                  <a:pt x="5103" y="4335"/>
                </a:cubicBezTo>
                <a:lnTo>
                  <a:pt x="5103" y="4335"/>
                </a:lnTo>
                <a:cubicBezTo>
                  <a:pt x="5100" y="4348"/>
                  <a:pt x="5102" y="4354"/>
                  <a:pt x="5107" y="4354"/>
                </a:cubicBezTo>
                <a:cubicBezTo>
                  <a:pt x="5138" y="4354"/>
                  <a:pt x="5292" y="4137"/>
                  <a:pt x="5301" y="4080"/>
                </a:cubicBezTo>
                <a:cubicBezTo>
                  <a:pt x="5301" y="4080"/>
                  <a:pt x="5302" y="4080"/>
                  <a:pt x="5303" y="4080"/>
                </a:cubicBezTo>
                <a:cubicBezTo>
                  <a:pt x="5326" y="4080"/>
                  <a:pt x="5539" y="4150"/>
                  <a:pt x="5627" y="4150"/>
                </a:cubicBezTo>
                <a:cubicBezTo>
                  <a:pt x="5648" y="4150"/>
                  <a:pt x="5662" y="4146"/>
                  <a:pt x="5664" y="4135"/>
                </a:cubicBezTo>
                <a:lnTo>
                  <a:pt x="5664" y="4135"/>
                </a:lnTo>
                <a:cubicBezTo>
                  <a:pt x="5655" y="4180"/>
                  <a:pt x="5660" y="4198"/>
                  <a:pt x="5673" y="4198"/>
                </a:cubicBezTo>
                <a:cubicBezTo>
                  <a:pt x="5723" y="4198"/>
                  <a:pt x="5889" y="3957"/>
                  <a:pt x="5905" y="3957"/>
                </a:cubicBezTo>
                <a:cubicBezTo>
                  <a:pt x="5905" y="3957"/>
                  <a:pt x="5906" y="3958"/>
                  <a:pt x="5906" y="3959"/>
                </a:cubicBezTo>
                <a:cubicBezTo>
                  <a:pt x="5903" y="3974"/>
                  <a:pt x="5905" y="3981"/>
                  <a:pt x="5910" y="3981"/>
                </a:cubicBezTo>
                <a:cubicBezTo>
                  <a:pt x="5944" y="3981"/>
                  <a:pt x="6114" y="3733"/>
                  <a:pt x="6144" y="3733"/>
                </a:cubicBezTo>
                <a:cubicBezTo>
                  <a:pt x="6149" y="3733"/>
                  <a:pt x="6150" y="3738"/>
                  <a:pt x="6148" y="3750"/>
                </a:cubicBezTo>
                <a:cubicBezTo>
                  <a:pt x="6146" y="3768"/>
                  <a:pt x="6155" y="3775"/>
                  <a:pt x="6171" y="3775"/>
                </a:cubicBezTo>
                <a:cubicBezTo>
                  <a:pt x="6234" y="3775"/>
                  <a:pt x="6399" y="3672"/>
                  <a:pt x="6444" y="3672"/>
                </a:cubicBezTo>
                <a:cubicBezTo>
                  <a:pt x="6452" y="3672"/>
                  <a:pt x="6456" y="3675"/>
                  <a:pt x="6456" y="3682"/>
                </a:cubicBezTo>
                <a:lnTo>
                  <a:pt x="6456" y="3682"/>
                </a:lnTo>
                <a:cubicBezTo>
                  <a:pt x="6457" y="3680"/>
                  <a:pt x="6458" y="3679"/>
                  <a:pt x="6461" y="3679"/>
                </a:cubicBezTo>
                <a:cubicBezTo>
                  <a:pt x="6494" y="3679"/>
                  <a:pt x="6662" y="3825"/>
                  <a:pt x="6708" y="3825"/>
                </a:cubicBezTo>
                <a:cubicBezTo>
                  <a:pt x="6714" y="3825"/>
                  <a:pt x="6718" y="3822"/>
                  <a:pt x="6720" y="3816"/>
                </a:cubicBezTo>
                <a:cubicBezTo>
                  <a:pt x="6720" y="3750"/>
                  <a:pt x="6973" y="3783"/>
                  <a:pt x="6995" y="3695"/>
                </a:cubicBezTo>
                <a:lnTo>
                  <a:pt x="6995" y="3695"/>
                </a:lnTo>
                <a:cubicBezTo>
                  <a:pt x="6989" y="3724"/>
                  <a:pt x="7002" y="3734"/>
                  <a:pt x="7024" y="3734"/>
                </a:cubicBezTo>
                <a:cubicBezTo>
                  <a:pt x="7077" y="3734"/>
                  <a:pt x="7181" y="3679"/>
                  <a:pt x="7227" y="3679"/>
                </a:cubicBezTo>
                <a:cubicBezTo>
                  <a:pt x="7243" y="3679"/>
                  <a:pt x="7252" y="3686"/>
                  <a:pt x="7247" y="3706"/>
                </a:cubicBezTo>
                <a:cubicBezTo>
                  <a:pt x="7247" y="3707"/>
                  <a:pt x="7248" y="3707"/>
                  <a:pt x="7249" y="3707"/>
                </a:cubicBezTo>
                <a:cubicBezTo>
                  <a:pt x="7266" y="3707"/>
                  <a:pt x="7382" y="3665"/>
                  <a:pt x="7454" y="3665"/>
                </a:cubicBezTo>
                <a:cubicBezTo>
                  <a:pt x="7490" y="3665"/>
                  <a:pt x="7515" y="3675"/>
                  <a:pt x="7511" y="3706"/>
                </a:cubicBezTo>
                <a:cubicBezTo>
                  <a:pt x="7491" y="3798"/>
                  <a:pt x="7697" y="3918"/>
                  <a:pt x="7727" y="3918"/>
                </a:cubicBezTo>
                <a:cubicBezTo>
                  <a:pt x="7730" y="3918"/>
                  <a:pt x="7731" y="3917"/>
                  <a:pt x="7731" y="3915"/>
                </a:cubicBezTo>
                <a:cubicBezTo>
                  <a:pt x="7731" y="3906"/>
                  <a:pt x="7934" y="3832"/>
                  <a:pt x="7991" y="3832"/>
                </a:cubicBezTo>
                <a:cubicBezTo>
                  <a:pt x="8001" y="3832"/>
                  <a:pt x="8006" y="3834"/>
                  <a:pt x="8006" y="3838"/>
                </a:cubicBezTo>
                <a:cubicBezTo>
                  <a:pt x="8013" y="3778"/>
                  <a:pt x="8114" y="3734"/>
                  <a:pt x="8187" y="3734"/>
                </a:cubicBezTo>
                <a:cubicBezTo>
                  <a:pt x="8233" y="3734"/>
                  <a:pt x="8268" y="3752"/>
                  <a:pt x="8259" y="3794"/>
                </a:cubicBezTo>
                <a:cubicBezTo>
                  <a:pt x="8347" y="3783"/>
                  <a:pt x="8424" y="3739"/>
                  <a:pt x="8501" y="3684"/>
                </a:cubicBezTo>
                <a:cubicBezTo>
                  <a:pt x="8501" y="3684"/>
                  <a:pt x="8653" y="3815"/>
                  <a:pt x="8727" y="3815"/>
                </a:cubicBezTo>
                <a:cubicBezTo>
                  <a:pt x="8746" y="3815"/>
                  <a:pt x="8760" y="3806"/>
                  <a:pt x="8765" y="3783"/>
                </a:cubicBezTo>
                <a:lnTo>
                  <a:pt x="8765" y="3783"/>
                </a:lnTo>
                <a:cubicBezTo>
                  <a:pt x="8764" y="3788"/>
                  <a:pt x="8765" y="3790"/>
                  <a:pt x="8767" y="3790"/>
                </a:cubicBezTo>
                <a:cubicBezTo>
                  <a:pt x="8790" y="3790"/>
                  <a:pt x="8957" y="3589"/>
                  <a:pt x="8991" y="3589"/>
                </a:cubicBezTo>
                <a:cubicBezTo>
                  <a:pt x="8996" y="3589"/>
                  <a:pt x="8998" y="3593"/>
                  <a:pt x="8997" y="3603"/>
                </a:cubicBezTo>
                <a:lnTo>
                  <a:pt x="8997" y="3603"/>
                </a:lnTo>
                <a:cubicBezTo>
                  <a:pt x="9000" y="3591"/>
                  <a:pt x="9007" y="3586"/>
                  <a:pt x="9018" y="3586"/>
                </a:cubicBezTo>
                <a:cubicBezTo>
                  <a:pt x="9073" y="3586"/>
                  <a:pt x="9212" y="3710"/>
                  <a:pt x="9235" y="3710"/>
                </a:cubicBezTo>
                <a:cubicBezTo>
                  <a:pt x="9237" y="3710"/>
                  <a:pt x="9238" y="3709"/>
                  <a:pt x="9238" y="3706"/>
                </a:cubicBezTo>
                <a:cubicBezTo>
                  <a:pt x="9238" y="3713"/>
                  <a:pt x="9246" y="3716"/>
                  <a:pt x="9259" y="3716"/>
                </a:cubicBezTo>
                <a:cubicBezTo>
                  <a:pt x="9332" y="3716"/>
                  <a:pt x="9568" y="3629"/>
                  <a:pt x="9568" y="3629"/>
                </a:cubicBezTo>
                <a:cubicBezTo>
                  <a:pt x="9568" y="3627"/>
                  <a:pt x="9569" y="3626"/>
                  <a:pt x="9570" y="3626"/>
                </a:cubicBezTo>
                <a:cubicBezTo>
                  <a:pt x="9594" y="3626"/>
                  <a:pt x="9788" y="3849"/>
                  <a:pt x="9788" y="3849"/>
                </a:cubicBezTo>
                <a:cubicBezTo>
                  <a:pt x="9788" y="3856"/>
                  <a:pt x="9911" y="3876"/>
                  <a:pt x="10004" y="3876"/>
                </a:cubicBezTo>
                <a:cubicBezTo>
                  <a:pt x="10058" y="3876"/>
                  <a:pt x="10103" y="3870"/>
                  <a:pt x="10107" y="3849"/>
                </a:cubicBezTo>
                <a:cubicBezTo>
                  <a:pt x="10108" y="3840"/>
                  <a:pt x="10112" y="3836"/>
                  <a:pt x="10119" y="3836"/>
                </a:cubicBezTo>
                <a:cubicBezTo>
                  <a:pt x="10166" y="3836"/>
                  <a:pt x="10327" y="4049"/>
                  <a:pt x="10327" y="4058"/>
                </a:cubicBezTo>
                <a:cubicBezTo>
                  <a:pt x="10323" y="4077"/>
                  <a:pt x="10346" y="4084"/>
                  <a:pt x="10380" y="4084"/>
                </a:cubicBezTo>
                <a:cubicBezTo>
                  <a:pt x="10463" y="4084"/>
                  <a:pt x="10616" y="4041"/>
                  <a:pt x="10624" y="4025"/>
                </a:cubicBezTo>
                <a:cubicBezTo>
                  <a:pt x="10624" y="4023"/>
                  <a:pt x="10627" y="4021"/>
                  <a:pt x="10634" y="4021"/>
                </a:cubicBezTo>
                <a:cubicBezTo>
                  <a:pt x="10682" y="4021"/>
                  <a:pt x="10877" y="4082"/>
                  <a:pt x="10877" y="4091"/>
                </a:cubicBezTo>
                <a:cubicBezTo>
                  <a:pt x="10878" y="4083"/>
                  <a:pt x="10885" y="4080"/>
                  <a:pt x="10894" y="4080"/>
                </a:cubicBezTo>
                <a:cubicBezTo>
                  <a:pt x="10954" y="4080"/>
                  <a:pt x="11140" y="4203"/>
                  <a:pt x="11140" y="4212"/>
                </a:cubicBezTo>
                <a:cubicBezTo>
                  <a:pt x="11140" y="4208"/>
                  <a:pt x="11153" y="4206"/>
                  <a:pt x="11172" y="4206"/>
                </a:cubicBezTo>
                <a:cubicBezTo>
                  <a:pt x="11225" y="4206"/>
                  <a:pt x="11331" y="4219"/>
                  <a:pt x="11384" y="4219"/>
                </a:cubicBezTo>
                <a:cubicBezTo>
                  <a:pt x="11403" y="4219"/>
                  <a:pt x="11415" y="4217"/>
                  <a:pt x="11415" y="4212"/>
                </a:cubicBezTo>
                <a:cubicBezTo>
                  <a:pt x="11422" y="4145"/>
                  <a:pt x="11522" y="4135"/>
                  <a:pt x="11600" y="4135"/>
                </a:cubicBezTo>
                <a:cubicBezTo>
                  <a:pt x="11633" y="4135"/>
                  <a:pt x="11661" y="4137"/>
                  <a:pt x="11677" y="4137"/>
                </a:cubicBezTo>
                <a:cubicBezTo>
                  <a:pt x="11686" y="4137"/>
                  <a:pt x="11690" y="4137"/>
                  <a:pt x="11690" y="4135"/>
                </a:cubicBezTo>
                <a:cubicBezTo>
                  <a:pt x="11690" y="4140"/>
                  <a:pt x="11749" y="4150"/>
                  <a:pt x="11812" y="4150"/>
                </a:cubicBezTo>
                <a:cubicBezTo>
                  <a:pt x="11883" y="4150"/>
                  <a:pt x="11959" y="4138"/>
                  <a:pt x="11965" y="4091"/>
                </a:cubicBezTo>
                <a:lnTo>
                  <a:pt x="12042" y="0"/>
                </a:lnTo>
                <a:close/>
                <a:moveTo>
                  <a:pt x="4234" y="4619"/>
                </a:moveTo>
                <a:cubicBezTo>
                  <a:pt x="4234" y="4619"/>
                  <a:pt x="4234" y="4619"/>
                  <a:pt x="4234" y="4619"/>
                </a:cubicBezTo>
                <a:cubicBezTo>
                  <a:pt x="4234" y="4619"/>
                  <a:pt x="4234" y="4619"/>
                  <a:pt x="4234" y="4619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35"/>
          <p:cNvSpPr txBox="1">
            <a:spLocks noGrp="1"/>
          </p:cNvSpPr>
          <p:nvPr>
            <p:ph type="title"/>
          </p:nvPr>
        </p:nvSpPr>
        <p:spPr>
          <a:xfrm>
            <a:off x="4572000" y="1221425"/>
            <a:ext cx="3858600" cy="83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1º PISTA</a:t>
            </a:r>
            <a:endParaRPr dirty="0"/>
          </a:p>
        </p:txBody>
      </p:sp>
      <p:sp>
        <p:nvSpPr>
          <p:cNvPr id="453" name="Google Shape;453;p35"/>
          <p:cNvSpPr txBox="1">
            <a:spLocks noGrp="1"/>
          </p:cNvSpPr>
          <p:nvPr>
            <p:ph type="subTitle" idx="1"/>
          </p:nvPr>
        </p:nvSpPr>
        <p:spPr>
          <a:xfrm>
            <a:off x="4368346" y="2214783"/>
            <a:ext cx="4505187" cy="17144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Security footage shows that there were </a:t>
            </a:r>
            <a:r>
              <a:rPr lang="en-US" b="1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2 witnesses</a:t>
            </a:r>
            <a:r>
              <a:rPr lang="en-US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 The first witness lives at </a:t>
            </a:r>
            <a:r>
              <a:rPr lang="en-US" b="0" i="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the last house on "Northwestern Dr</a:t>
            </a:r>
            <a:r>
              <a:rPr lang="en-US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". The second witness, </a:t>
            </a:r>
            <a:r>
              <a:rPr lang="en-US" b="0" i="0" dirty="0">
                <a:solidFill>
                  <a:schemeClr val="tx1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named Annabel, lives somewhere on "Franklin Ave".</a:t>
            </a:r>
            <a:endParaRPr lang="en-US" dirty="0">
              <a:solidFill>
                <a:schemeClr val="tx1"/>
              </a:solidFill>
              <a:highlight>
                <a:srgbClr val="00FF00"/>
              </a:highlight>
            </a:endParaRPr>
          </a:p>
        </p:txBody>
      </p:sp>
      <p:pic>
        <p:nvPicPr>
          <p:cNvPr id="454" name="Google Shape;454;p35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4295" t="14221" r="28522"/>
          <a:stretch/>
        </p:blipFill>
        <p:spPr>
          <a:xfrm rot="-102265">
            <a:off x="803950" y="979613"/>
            <a:ext cx="3184251" cy="3184274"/>
          </a:xfrm>
          <a:prstGeom prst="rect">
            <a:avLst/>
          </a:prstGeom>
        </p:spPr>
      </p:pic>
      <p:cxnSp>
        <p:nvCxnSpPr>
          <p:cNvPr id="455" name="Google Shape;455;p35"/>
          <p:cNvCxnSpPr/>
          <p:nvPr/>
        </p:nvCxnSpPr>
        <p:spPr>
          <a:xfrm>
            <a:off x="6026950" y="2021825"/>
            <a:ext cx="22938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35"/>
          <p:cNvCxnSpPr/>
          <p:nvPr/>
        </p:nvCxnSpPr>
        <p:spPr>
          <a:xfrm rot="10800000">
            <a:off x="-225025" y="-803600"/>
            <a:ext cx="1320000" cy="21651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7" name="Google Shape;457;p35"/>
          <p:cNvSpPr/>
          <p:nvPr/>
        </p:nvSpPr>
        <p:spPr>
          <a:xfrm rot="-5278861">
            <a:off x="968906" y="1225852"/>
            <a:ext cx="255459" cy="255459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85725" dist="28575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" name="Google Shape;458;p35"/>
          <p:cNvGrpSpPr/>
          <p:nvPr/>
        </p:nvGrpSpPr>
        <p:grpSpPr>
          <a:xfrm>
            <a:off x="-566475" y="3640756"/>
            <a:ext cx="6082850" cy="1935644"/>
            <a:chOff x="-700650" y="3833906"/>
            <a:chExt cx="6082850" cy="1935644"/>
          </a:xfrm>
        </p:grpSpPr>
        <p:cxnSp>
          <p:nvCxnSpPr>
            <p:cNvPr id="459" name="Google Shape;459;p35"/>
            <p:cNvCxnSpPr/>
            <p:nvPr/>
          </p:nvCxnSpPr>
          <p:spPr>
            <a:xfrm flipH="1">
              <a:off x="-700650" y="3975000"/>
              <a:ext cx="2936400" cy="15114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60" name="Google Shape;460;p35"/>
            <p:cNvCxnSpPr/>
            <p:nvPr/>
          </p:nvCxnSpPr>
          <p:spPr>
            <a:xfrm>
              <a:off x="2223800" y="3986950"/>
              <a:ext cx="3158400" cy="17826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1" name="Google Shape;461;p35"/>
            <p:cNvSpPr/>
            <p:nvPr/>
          </p:nvSpPr>
          <p:spPr>
            <a:xfrm rot="-5278861">
              <a:off x="2110406" y="3838327"/>
              <a:ext cx="255459" cy="255459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85725" dist="28575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2" name="Google Shape;462;p35"/>
          <p:cNvGrpSpPr/>
          <p:nvPr/>
        </p:nvGrpSpPr>
        <p:grpSpPr>
          <a:xfrm>
            <a:off x="4209687" y="477069"/>
            <a:ext cx="851031" cy="889969"/>
            <a:chOff x="4760314" y="887281"/>
            <a:chExt cx="731629" cy="765104"/>
          </a:xfrm>
        </p:grpSpPr>
        <p:sp>
          <p:nvSpPr>
            <p:cNvPr id="463" name="Google Shape;463;p35"/>
            <p:cNvSpPr/>
            <p:nvPr/>
          </p:nvSpPr>
          <p:spPr>
            <a:xfrm rot="-790068">
              <a:off x="4825921" y="947186"/>
              <a:ext cx="600415" cy="645294"/>
            </a:xfrm>
            <a:custGeom>
              <a:avLst/>
              <a:gdLst/>
              <a:ahLst/>
              <a:cxnLst/>
              <a:rect l="l" t="t" r="r" b="b"/>
              <a:pathLst>
                <a:path w="10141" h="10899" extrusionOk="0">
                  <a:moveTo>
                    <a:pt x="1057" y="1"/>
                  </a:moveTo>
                  <a:lnTo>
                    <a:pt x="1" y="10899"/>
                  </a:lnTo>
                  <a:lnTo>
                    <a:pt x="1" y="10899"/>
                  </a:lnTo>
                  <a:lnTo>
                    <a:pt x="10140" y="10822"/>
                  </a:lnTo>
                  <a:lnTo>
                    <a:pt x="9689" y="78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5"/>
            <p:cNvSpPr/>
            <p:nvPr/>
          </p:nvSpPr>
          <p:spPr>
            <a:xfrm rot="-790068">
              <a:off x="4870991" y="1016007"/>
              <a:ext cx="508586" cy="526170"/>
            </a:xfrm>
            <a:custGeom>
              <a:avLst/>
              <a:gdLst/>
              <a:ahLst/>
              <a:cxnLst/>
              <a:rect l="l" t="t" r="r" b="b"/>
              <a:pathLst>
                <a:path w="8590" h="8887" extrusionOk="0">
                  <a:moveTo>
                    <a:pt x="3245" y="2354"/>
                  </a:moveTo>
                  <a:lnTo>
                    <a:pt x="4334" y="5653"/>
                  </a:lnTo>
                  <a:lnTo>
                    <a:pt x="2057" y="5653"/>
                  </a:lnTo>
                  <a:lnTo>
                    <a:pt x="3245" y="2354"/>
                  </a:lnTo>
                  <a:close/>
                  <a:moveTo>
                    <a:pt x="3806" y="0"/>
                  </a:moveTo>
                  <a:lnTo>
                    <a:pt x="595" y="8644"/>
                  </a:lnTo>
                  <a:lnTo>
                    <a:pt x="1" y="8644"/>
                  </a:lnTo>
                  <a:lnTo>
                    <a:pt x="1" y="8886"/>
                  </a:lnTo>
                  <a:lnTo>
                    <a:pt x="1925" y="8886"/>
                  </a:lnTo>
                  <a:lnTo>
                    <a:pt x="1925" y="8644"/>
                  </a:lnTo>
                  <a:lnTo>
                    <a:pt x="991" y="8644"/>
                  </a:lnTo>
                  <a:lnTo>
                    <a:pt x="1947" y="5928"/>
                  </a:lnTo>
                  <a:lnTo>
                    <a:pt x="4444" y="5928"/>
                  </a:lnTo>
                  <a:lnTo>
                    <a:pt x="5356" y="8644"/>
                  </a:lnTo>
                  <a:lnTo>
                    <a:pt x="4466" y="8644"/>
                  </a:lnTo>
                  <a:lnTo>
                    <a:pt x="4466" y="8886"/>
                  </a:lnTo>
                  <a:lnTo>
                    <a:pt x="8590" y="8886"/>
                  </a:lnTo>
                  <a:lnTo>
                    <a:pt x="8590" y="8644"/>
                  </a:lnTo>
                  <a:lnTo>
                    <a:pt x="8007" y="8644"/>
                  </a:lnTo>
                  <a:lnTo>
                    <a:pt x="4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" name="Google Shape;465;p35"/>
          <p:cNvGrpSpPr/>
          <p:nvPr/>
        </p:nvGrpSpPr>
        <p:grpSpPr>
          <a:xfrm>
            <a:off x="423805" y="2173036"/>
            <a:ext cx="578835" cy="797462"/>
            <a:chOff x="4031755" y="3559174"/>
            <a:chExt cx="578835" cy="797462"/>
          </a:xfrm>
        </p:grpSpPr>
        <p:sp>
          <p:nvSpPr>
            <p:cNvPr id="466" name="Google Shape;466;p35"/>
            <p:cNvSpPr/>
            <p:nvPr/>
          </p:nvSpPr>
          <p:spPr>
            <a:xfrm>
              <a:off x="4031755" y="3559174"/>
              <a:ext cx="578835" cy="797462"/>
            </a:xfrm>
            <a:custGeom>
              <a:avLst/>
              <a:gdLst/>
              <a:ahLst/>
              <a:cxnLst/>
              <a:rect l="l" t="t" r="r" b="b"/>
              <a:pathLst>
                <a:path w="9579" h="13197" extrusionOk="0">
                  <a:moveTo>
                    <a:pt x="1001" y="0"/>
                  </a:moveTo>
                  <a:lnTo>
                    <a:pt x="0" y="10040"/>
                  </a:lnTo>
                  <a:lnTo>
                    <a:pt x="2002" y="13197"/>
                  </a:lnTo>
                  <a:lnTo>
                    <a:pt x="8721" y="13197"/>
                  </a:lnTo>
                  <a:lnTo>
                    <a:pt x="9579" y="10205"/>
                  </a:lnTo>
                  <a:lnTo>
                    <a:pt x="8963" y="3552"/>
                  </a:lnTo>
                  <a:cubicBezTo>
                    <a:pt x="8963" y="3552"/>
                    <a:pt x="7709" y="979"/>
                    <a:pt x="7182" y="462"/>
                  </a:cubicBezTo>
                  <a:cubicBezTo>
                    <a:pt x="6764" y="418"/>
                    <a:pt x="1001" y="0"/>
                    <a:pt x="100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5"/>
            <p:cNvSpPr/>
            <p:nvPr/>
          </p:nvSpPr>
          <p:spPr>
            <a:xfrm>
              <a:off x="4122157" y="3700035"/>
              <a:ext cx="348244" cy="564212"/>
            </a:xfrm>
            <a:custGeom>
              <a:avLst/>
              <a:gdLst/>
              <a:ahLst/>
              <a:cxnLst/>
              <a:rect l="l" t="t" r="r" b="b"/>
              <a:pathLst>
                <a:path w="5763" h="9337" extrusionOk="0">
                  <a:moveTo>
                    <a:pt x="2936" y="1925"/>
                  </a:moveTo>
                  <a:cubicBezTo>
                    <a:pt x="3750" y="1925"/>
                    <a:pt x="3992" y="2343"/>
                    <a:pt x="4047" y="2970"/>
                  </a:cubicBezTo>
                  <a:cubicBezTo>
                    <a:pt x="4113" y="3498"/>
                    <a:pt x="4135" y="4025"/>
                    <a:pt x="4135" y="4564"/>
                  </a:cubicBezTo>
                  <a:cubicBezTo>
                    <a:pt x="4135" y="4949"/>
                    <a:pt x="4157" y="5686"/>
                    <a:pt x="4124" y="6060"/>
                  </a:cubicBezTo>
                  <a:cubicBezTo>
                    <a:pt x="4080" y="6225"/>
                    <a:pt x="4058" y="6709"/>
                    <a:pt x="4025" y="6874"/>
                  </a:cubicBezTo>
                  <a:lnTo>
                    <a:pt x="4014" y="6874"/>
                  </a:lnTo>
                  <a:cubicBezTo>
                    <a:pt x="3794" y="6654"/>
                    <a:pt x="3728" y="6225"/>
                    <a:pt x="3497" y="6225"/>
                  </a:cubicBezTo>
                  <a:cubicBezTo>
                    <a:pt x="3299" y="6225"/>
                    <a:pt x="3178" y="6412"/>
                    <a:pt x="3035" y="6500"/>
                  </a:cubicBezTo>
                  <a:cubicBezTo>
                    <a:pt x="2848" y="6643"/>
                    <a:pt x="2617" y="6665"/>
                    <a:pt x="2617" y="6918"/>
                  </a:cubicBezTo>
                  <a:cubicBezTo>
                    <a:pt x="2617" y="7072"/>
                    <a:pt x="2749" y="7270"/>
                    <a:pt x="2892" y="7435"/>
                  </a:cubicBezTo>
                  <a:cubicBezTo>
                    <a:pt x="2980" y="7522"/>
                    <a:pt x="3068" y="7632"/>
                    <a:pt x="3178" y="7731"/>
                  </a:cubicBezTo>
                  <a:cubicBezTo>
                    <a:pt x="3101" y="7742"/>
                    <a:pt x="3024" y="7742"/>
                    <a:pt x="2947" y="7742"/>
                  </a:cubicBezTo>
                  <a:cubicBezTo>
                    <a:pt x="2430" y="7742"/>
                    <a:pt x="1980" y="7533"/>
                    <a:pt x="1782" y="7017"/>
                  </a:cubicBezTo>
                  <a:cubicBezTo>
                    <a:pt x="1617" y="6500"/>
                    <a:pt x="1683" y="5268"/>
                    <a:pt x="1683" y="4795"/>
                  </a:cubicBezTo>
                  <a:cubicBezTo>
                    <a:pt x="1672" y="4168"/>
                    <a:pt x="1705" y="3542"/>
                    <a:pt x="1771" y="2915"/>
                  </a:cubicBezTo>
                  <a:cubicBezTo>
                    <a:pt x="1837" y="2035"/>
                    <a:pt x="1947" y="1925"/>
                    <a:pt x="2936" y="1925"/>
                  </a:cubicBezTo>
                  <a:close/>
                  <a:moveTo>
                    <a:pt x="2980" y="0"/>
                  </a:moveTo>
                  <a:cubicBezTo>
                    <a:pt x="1661" y="0"/>
                    <a:pt x="627" y="506"/>
                    <a:pt x="374" y="1232"/>
                  </a:cubicBezTo>
                  <a:cubicBezTo>
                    <a:pt x="22" y="2475"/>
                    <a:pt x="88" y="4058"/>
                    <a:pt x="88" y="5257"/>
                  </a:cubicBezTo>
                  <a:cubicBezTo>
                    <a:pt x="88" y="6533"/>
                    <a:pt x="0" y="7709"/>
                    <a:pt x="869" y="8534"/>
                  </a:cubicBezTo>
                  <a:cubicBezTo>
                    <a:pt x="1375" y="9007"/>
                    <a:pt x="1837" y="9249"/>
                    <a:pt x="2694" y="9304"/>
                  </a:cubicBezTo>
                  <a:cubicBezTo>
                    <a:pt x="2749" y="9309"/>
                    <a:pt x="2805" y="9311"/>
                    <a:pt x="2862" y="9311"/>
                  </a:cubicBezTo>
                  <a:cubicBezTo>
                    <a:pt x="3356" y="9311"/>
                    <a:pt x="3915" y="9146"/>
                    <a:pt x="4102" y="8919"/>
                  </a:cubicBezTo>
                  <a:cubicBezTo>
                    <a:pt x="4201" y="9062"/>
                    <a:pt x="4476" y="9337"/>
                    <a:pt x="4586" y="9337"/>
                  </a:cubicBezTo>
                  <a:cubicBezTo>
                    <a:pt x="4773" y="9337"/>
                    <a:pt x="4993" y="9194"/>
                    <a:pt x="5136" y="9106"/>
                  </a:cubicBezTo>
                  <a:cubicBezTo>
                    <a:pt x="5323" y="8963"/>
                    <a:pt x="5477" y="8853"/>
                    <a:pt x="5477" y="8611"/>
                  </a:cubicBezTo>
                  <a:cubicBezTo>
                    <a:pt x="5477" y="8501"/>
                    <a:pt x="5356" y="8358"/>
                    <a:pt x="5235" y="8226"/>
                  </a:cubicBezTo>
                  <a:cubicBezTo>
                    <a:pt x="5356" y="7962"/>
                    <a:pt x="5455" y="7698"/>
                    <a:pt x="5532" y="7435"/>
                  </a:cubicBezTo>
                  <a:cubicBezTo>
                    <a:pt x="5565" y="7325"/>
                    <a:pt x="5587" y="7215"/>
                    <a:pt x="5598" y="7094"/>
                  </a:cubicBezTo>
                  <a:cubicBezTo>
                    <a:pt x="5708" y="6687"/>
                    <a:pt x="5686" y="6247"/>
                    <a:pt x="5719" y="5818"/>
                  </a:cubicBezTo>
                  <a:cubicBezTo>
                    <a:pt x="5763" y="5301"/>
                    <a:pt x="5763" y="5004"/>
                    <a:pt x="5763" y="4476"/>
                  </a:cubicBezTo>
                  <a:cubicBezTo>
                    <a:pt x="5763" y="3443"/>
                    <a:pt x="5686" y="2376"/>
                    <a:pt x="5378" y="1452"/>
                  </a:cubicBezTo>
                  <a:cubicBezTo>
                    <a:pt x="4806" y="66"/>
                    <a:pt x="4179" y="0"/>
                    <a:pt x="298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8" name="Google Shape;468;p35"/>
          <p:cNvGrpSpPr/>
          <p:nvPr/>
        </p:nvGrpSpPr>
        <p:grpSpPr>
          <a:xfrm rot="529082">
            <a:off x="8188494" y="3999546"/>
            <a:ext cx="615091" cy="867032"/>
            <a:chOff x="8040900" y="3935459"/>
            <a:chExt cx="615079" cy="867015"/>
          </a:xfrm>
        </p:grpSpPr>
        <p:sp>
          <p:nvSpPr>
            <p:cNvPr id="469" name="Google Shape;469;p35"/>
            <p:cNvSpPr/>
            <p:nvPr/>
          </p:nvSpPr>
          <p:spPr>
            <a:xfrm>
              <a:off x="8040900" y="3935459"/>
              <a:ext cx="615079" cy="867015"/>
            </a:xfrm>
            <a:custGeom>
              <a:avLst/>
              <a:gdLst/>
              <a:ahLst/>
              <a:cxnLst/>
              <a:rect l="l" t="t" r="r" b="b"/>
              <a:pathLst>
                <a:path w="7435" h="10481" extrusionOk="0">
                  <a:moveTo>
                    <a:pt x="5180" y="1"/>
                  </a:moveTo>
                  <a:cubicBezTo>
                    <a:pt x="5180" y="1"/>
                    <a:pt x="88" y="1034"/>
                    <a:pt x="44" y="1210"/>
                  </a:cubicBezTo>
                  <a:cubicBezTo>
                    <a:pt x="0" y="1386"/>
                    <a:pt x="1650" y="10481"/>
                    <a:pt x="1650" y="10481"/>
                  </a:cubicBezTo>
                  <a:lnTo>
                    <a:pt x="5257" y="10393"/>
                  </a:lnTo>
                  <a:lnTo>
                    <a:pt x="7434" y="2431"/>
                  </a:lnTo>
                  <a:lnTo>
                    <a:pt x="51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3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5"/>
            <p:cNvSpPr/>
            <p:nvPr/>
          </p:nvSpPr>
          <p:spPr>
            <a:xfrm>
              <a:off x="8116347" y="4041926"/>
              <a:ext cx="441351" cy="679648"/>
            </a:xfrm>
            <a:custGeom>
              <a:avLst/>
              <a:gdLst/>
              <a:ahLst/>
              <a:cxnLst/>
              <a:rect l="l" t="t" r="r" b="b"/>
              <a:pathLst>
                <a:path w="5335" h="8216" extrusionOk="0">
                  <a:moveTo>
                    <a:pt x="2387" y="0"/>
                  </a:moveTo>
                  <a:cubicBezTo>
                    <a:pt x="2112" y="11"/>
                    <a:pt x="1837" y="44"/>
                    <a:pt x="1563" y="121"/>
                  </a:cubicBezTo>
                  <a:cubicBezTo>
                    <a:pt x="1288" y="198"/>
                    <a:pt x="1035" y="308"/>
                    <a:pt x="793" y="473"/>
                  </a:cubicBezTo>
                  <a:cubicBezTo>
                    <a:pt x="562" y="627"/>
                    <a:pt x="375" y="825"/>
                    <a:pt x="221" y="1056"/>
                  </a:cubicBezTo>
                  <a:cubicBezTo>
                    <a:pt x="78" y="1298"/>
                    <a:pt x="1" y="1584"/>
                    <a:pt x="1" y="1870"/>
                  </a:cubicBezTo>
                  <a:cubicBezTo>
                    <a:pt x="1" y="2057"/>
                    <a:pt x="34" y="2244"/>
                    <a:pt x="89" y="2420"/>
                  </a:cubicBezTo>
                  <a:cubicBezTo>
                    <a:pt x="144" y="2552"/>
                    <a:pt x="210" y="2673"/>
                    <a:pt x="287" y="2783"/>
                  </a:cubicBezTo>
                  <a:cubicBezTo>
                    <a:pt x="342" y="2860"/>
                    <a:pt x="408" y="2937"/>
                    <a:pt x="485" y="2992"/>
                  </a:cubicBezTo>
                  <a:lnTo>
                    <a:pt x="595" y="3058"/>
                  </a:lnTo>
                  <a:cubicBezTo>
                    <a:pt x="617" y="3080"/>
                    <a:pt x="639" y="3091"/>
                    <a:pt x="672" y="3102"/>
                  </a:cubicBezTo>
                  <a:cubicBezTo>
                    <a:pt x="705" y="3113"/>
                    <a:pt x="727" y="3113"/>
                    <a:pt x="760" y="3113"/>
                  </a:cubicBezTo>
                  <a:cubicBezTo>
                    <a:pt x="826" y="3113"/>
                    <a:pt x="903" y="3091"/>
                    <a:pt x="947" y="3025"/>
                  </a:cubicBezTo>
                  <a:cubicBezTo>
                    <a:pt x="1002" y="2981"/>
                    <a:pt x="1024" y="2904"/>
                    <a:pt x="1024" y="2838"/>
                  </a:cubicBezTo>
                  <a:cubicBezTo>
                    <a:pt x="1024" y="2717"/>
                    <a:pt x="958" y="2618"/>
                    <a:pt x="848" y="2563"/>
                  </a:cubicBezTo>
                  <a:cubicBezTo>
                    <a:pt x="837" y="2552"/>
                    <a:pt x="815" y="2530"/>
                    <a:pt x="804" y="2519"/>
                  </a:cubicBezTo>
                  <a:cubicBezTo>
                    <a:pt x="760" y="2486"/>
                    <a:pt x="727" y="2453"/>
                    <a:pt x="705" y="2409"/>
                  </a:cubicBezTo>
                  <a:cubicBezTo>
                    <a:pt x="661" y="2343"/>
                    <a:pt x="628" y="2266"/>
                    <a:pt x="606" y="2189"/>
                  </a:cubicBezTo>
                  <a:cubicBezTo>
                    <a:pt x="573" y="2090"/>
                    <a:pt x="551" y="1969"/>
                    <a:pt x="562" y="1859"/>
                  </a:cubicBezTo>
                  <a:cubicBezTo>
                    <a:pt x="562" y="1705"/>
                    <a:pt x="595" y="1562"/>
                    <a:pt x="672" y="1419"/>
                  </a:cubicBezTo>
                  <a:cubicBezTo>
                    <a:pt x="738" y="1276"/>
                    <a:pt x="837" y="1144"/>
                    <a:pt x="958" y="1023"/>
                  </a:cubicBezTo>
                  <a:cubicBezTo>
                    <a:pt x="1079" y="913"/>
                    <a:pt x="1222" y="825"/>
                    <a:pt x="1365" y="748"/>
                  </a:cubicBezTo>
                  <a:cubicBezTo>
                    <a:pt x="1519" y="682"/>
                    <a:pt x="1673" y="649"/>
                    <a:pt x="1837" y="649"/>
                  </a:cubicBezTo>
                  <a:cubicBezTo>
                    <a:pt x="2068" y="649"/>
                    <a:pt x="2288" y="682"/>
                    <a:pt x="2497" y="770"/>
                  </a:cubicBezTo>
                  <a:cubicBezTo>
                    <a:pt x="2695" y="847"/>
                    <a:pt x="2871" y="968"/>
                    <a:pt x="3025" y="1111"/>
                  </a:cubicBezTo>
                  <a:cubicBezTo>
                    <a:pt x="3179" y="1276"/>
                    <a:pt x="3300" y="1452"/>
                    <a:pt x="3388" y="1650"/>
                  </a:cubicBezTo>
                  <a:cubicBezTo>
                    <a:pt x="3476" y="1870"/>
                    <a:pt x="3531" y="2112"/>
                    <a:pt x="3531" y="2354"/>
                  </a:cubicBezTo>
                  <a:cubicBezTo>
                    <a:pt x="3531" y="2596"/>
                    <a:pt x="3509" y="2849"/>
                    <a:pt x="3454" y="3102"/>
                  </a:cubicBezTo>
                  <a:cubicBezTo>
                    <a:pt x="3410" y="3288"/>
                    <a:pt x="3344" y="3464"/>
                    <a:pt x="3256" y="3640"/>
                  </a:cubicBezTo>
                  <a:cubicBezTo>
                    <a:pt x="3168" y="3783"/>
                    <a:pt x="3080" y="3915"/>
                    <a:pt x="2959" y="4036"/>
                  </a:cubicBezTo>
                  <a:cubicBezTo>
                    <a:pt x="2860" y="4146"/>
                    <a:pt x="2739" y="4267"/>
                    <a:pt x="2629" y="4377"/>
                  </a:cubicBezTo>
                  <a:cubicBezTo>
                    <a:pt x="2519" y="4465"/>
                    <a:pt x="2420" y="4575"/>
                    <a:pt x="2321" y="4685"/>
                  </a:cubicBezTo>
                  <a:cubicBezTo>
                    <a:pt x="2233" y="4795"/>
                    <a:pt x="2145" y="4916"/>
                    <a:pt x="2079" y="5037"/>
                  </a:cubicBezTo>
                  <a:cubicBezTo>
                    <a:pt x="2002" y="5169"/>
                    <a:pt x="1947" y="5301"/>
                    <a:pt x="1903" y="5444"/>
                  </a:cubicBezTo>
                  <a:cubicBezTo>
                    <a:pt x="1859" y="5587"/>
                    <a:pt x="1848" y="5741"/>
                    <a:pt x="1848" y="5895"/>
                  </a:cubicBezTo>
                  <a:lnTo>
                    <a:pt x="1848" y="6016"/>
                  </a:lnTo>
                  <a:cubicBezTo>
                    <a:pt x="1848" y="6038"/>
                    <a:pt x="1848" y="6060"/>
                    <a:pt x="1848" y="6082"/>
                  </a:cubicBezTo>
                  <a:cubicBezTo>
                    <a:pt x="1848" y="6148"/>
                    <a:pt x="1881" y="6214"/>
                    <a:pt x="1936" y="6258"/>
                  </a:cubicBezTo>
                  <a:cubicBezTo>
                    <a:pt x="2002" y="6302"/>
                    <a:pt x="2068" y="6335"/>
                    <a:pt x="2145" y="6335"/>
                  </a:cubicBezTo>
                  <a:cubicBezTo>
                    <a:pt x="2222" y="6324"/>
                    <a:pt x="2277" y="6291"/>
                    <a:pt x="2332" y="6236"/>
                  </a:cubicBezTo>
                  <a:cubicBezTo>
                    <a:pt x="2376" y="6181"/>
                    <a:pt x="2398" y="6115"/>
                    <a:pt x="2398" y="6049"/>
                  </a:cubicBezTo>
                  <a:lnTo>
                    <a:pt x="2398" y="5906"/>
                  </a:lnTo>
                  <a:cubicBezTo>
                    <a:pt x="2398" y="5774"/>
                    <a:pt x="2409" y="5653"/>
                    <a:pt x="2442" y="5532"/>
                  </a:cubicBezTo>
                  <a:cubicBezTo>
                    <a:pt x="2464" y="5444"/>
                    <a:pt x="2519" y="5356"/>
                    <a:pt x="2585" y="5279"/>
                  </a:cubicBezTo>
                  <a:cubicBezTo>
                    <a:pt x="2651" y="5202"/>
                    <a:pt x="2739" y="5136"/>
                    <a:pt x="2827" y="5092"/>
                  </a:cubicBezTo>
                  <a:cubicBezTo>
                    <a:pt x="2937" y="5026"/>
                    <a:pt x="3069" y="4949"/>
                    <a:pt x="3212" y="4883"/>
                  </a:cubicBezTo>
                  <a:cubicBezTo>
                    <a:pt x="3344" y="4817"/>
                    <a:pt x="3498" y="4740"/>
                    <a:pt x="3663" y="4652"/>
                  </a:cubicBezTo>
                  <a:cubicBezTo>
                    <a:pt x="3817" y="4575"/>
                    <a:pt x="3982" y="4476"/>
                    <a:pt x="4136" y="4377"/>
                  </a:cubicBezTo>
                  <a:cubicBezTo>
                    <a:pt x="4290" y="4267"/>
                    <a:pt x="4444" y="4146"/>
                    <a:pt x="4587" y="4014"/>
                  </a:cubicBezTo>
                  <a:cubicBezTo>
                    <a:pt x="4730" y="3882"/>
                    <a:pt x="4862" y="3728"/>
                    <a:pt x="4961" y="3563"/>
                  </a:cubicBezTo>
                  <a:cubicBezTo>
                    <a:pt x="5082" y="3387"/>
                    <a:pt x="5170" y="3190"/>
                    <a:pt x="5225" y="2992"/>
                  </a:cubicBezTo>
                  <a:cubicBezTo>
                    <a:pt x="5302" y="2761"/>
                    <a:pt x="5335" y="2519"/>
                    <a:pt x="5324" y="2288"/>
                  </a:cubicBezTo>
                  <a:cubicBezTo>
                    <a:pt x="5335" y="1969"/>
                    <a:pt x="5258" y="1650"/>
                    <a:pt x="5115" y="1364"/>
                  </a:cubicBezTo>
                  <a:cubicBezTo>
                    <a:pt x="4972" y="1078"/>
                    <a:pt x="4763" y="836"/>
                    <a:pt x="4510" y="638"/>
                  </a:cubicBezTo>
                  <a:cubicBezTo>
                    <a:pt x="4224" y="429"/>
                    <a:pt x="3916" y="275"/>
                    <a:pt x="3575" y="176"/>
                  </a:cubicBezTo>
                  <a:cubicBezTo>
                    <a:pt x="3190" y="55"/>
                    <a:pt x="2794" y="0"/>
                    <a:pt x="2387" y="0"/>
                  </a:cubicBezTo>
                  <a:close/>
                  <a:moveTo>
                    <a:pt x="2244" y="6588"/>
                  </a:moveTo>
                  <a:cubicBezTo>
                    <a:pt x="2137" y="6588"/>
                    <a:pt x="2030" y="6610"/>
                    <a:pt x="1925" y="6654"/>
                  </a:cubicBezTo>
                  <a:cubicBezTo>
                    <a:pt x="1826" y="6698"/>
                    <a:pt x="1738" y="6753"/>
                    <a:pt x="1673" y="6830"/>
                  </a:cubicBezTo>
                  <a:cubicBezTo>
                    <a:pt x="1596" y="6896"/>
                    <a:pt x="1530" y="6984"/>
                    <a:pt x="1497" y="7082"/>
                  </a:cubicBezTo>
                  <a:cubicBezTo>
                    <a:pt x="1453" y="7181"/>
                    <a:pt x="1431" y="7291"/>
                    <a:pt x="1431" y="7401"/>
                  </a:cubicBezTo>
                  <a:cubicBezTo>
                    <a:pt x="1431" y="7500"/>
                    <a:pt x="1453" y="7610"/>
                    <a:pt x="1497" y="7720"/>
                  </a:cubicBezTo>
                  <a:cubicBezTo>
                    <a:pt x="1574" y="7907"/>
                    <a:pt x="1727" y="8072"/>
                    <a:pt x="1925" y="8149"/>
                  </a:cubicBezTo>
                  <a:cubicBezTo>
                    <a:pt x="2030" y="8193"/>
                    <a:pt x="2137" y="8215"/>
                    <a:pt x="2244" y="8215"/>
                  </a:cubicBezTo>
                  <a:cubicBezTo>
                    <a:pt x="2352" y="8215"/>
                    <a:pt x="2459" y="8193"/>
                    <a:pt x="2563" y="8149"/>
                  </a:cubicBezTo>
                  <a:cubicBezTo>
                    <a:pt x="2651" y="8116"/>
                    <a:pt x="2750" y="8050"/>
                    <a:pt x="2816" y="7973"/>
                  </a:cubicBezTo>
                  <a:cubicBezTo>
                    <a:pt x="2893" y="7896"/>
                    <a:pt x="2959" y="7808"/>
                    <a:pt x="3003" y="7720"/>
                  </a:cubicBezTo>
                  <a:cubicBezTo>
                    <a:pt x="3047" y="7610"/>
                    <a:pt x="3069" y="7500"/>
                    <a:pt x="3069" y="7401"/>
                  </a:cubicBezTo>
                  <a:cubicBezTo>
                    <a:pt x="3069" y="7291"/>
                    <a:pt x="3047" y="7181"/>
                    <a:pt x="3003" y="7082"/>
                  </a:cubicBezTo>
                  <a:cubicBezTo>
                    <a:pt x="2959" y="6984"/>
                    <a:pt x="2893" y="6896"/>
                    <a:pt x="2816" y="6830"/>
                  </a:cubicBezTo>
                  <a:cubicBezTo>
                    <a:pt x="2739" y="6753"/>
                    <a:pt x="2651" y="6698"/>
                    <a:pt x="2563" y="6654"/>
                  </a:cubicBezTo>
                  <a:cubicBezTo>
                    <a:pt x="2459" y="6610"/>
                    <a:pt x="2352" y="6588"/>
                    <a:pt x="2244" y="65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43"/>
          <p:cNvSpPr txBox="1">
            <a:spLocks noGrp="1"/>
          </p:cNvSpPr>
          <p:nvPr>
            <p:ph type="title"/>
          </p:nvPr>
        </p:nvSpPr>
        <p:spPr>
          <a:xfrm>
            <a:off x="713225" y="453050"/>
            <a:ext cx="7717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¿QUIÉN VIVE EN LA ÚLTIMA CASA DE NORTHWESTERN DR?</a:t>
            </a:r>
            <a:endParaRPr sz="3200" dirty="0"/>
          </a:p>
        </p:txBody>
      </p:sp>
      <p:cxnSp>
        <p:nvCxnSpPr>
          <p:cNvPr id="773" name="Google Shape;773;p43"/>
          <p:cNvCxnSpPr/>
          <p:nvPr/>
        </p:nvCxnSpPr>
        <p:spPr>
          <a:xfrm>
            <a:off x="809925" y="1132500"/>
            <a:ext cx="56601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4" name="Google Shape;774;p43"/>
          <p:cNvGrpSpPr/>
          <p:nvPr/>
        </p:nvGrpSpPr>
        <p:grpSpPr>
          <a:xfrm>
            <a:off x="3973102" y="1776892"/>
            <a:ext cx="3962370" cy="2424161"/>
            <a:chOff x="4113022" y="1732069"/>
            <a:chExt cx="4317718" cy="2641562"/>
          </a:xfrm>
        </p:grpSpPr>
        <p:sp>
          <p:nvSpPr>
            <p:cNvPr id="775" name="Google Shape;775;p43"/>
            <p:cNvSpPr/>
            <p:nvPr/>
          </p:nvSpPr>
          <p:spPr>
            <a:xfrm>
              <a:off x="4229209" y="1732069"/>
              <a:ext cx="641744" cy="399554"/>
            </a:xfrm>
            <a:custGeom>
              <a:avLst/>
              <a:gdLst/>
              <a:ahLst/>
              <a:cxnLst/>
              <a:rect l="l" t="t" r="r" b="b"/>
              <a:pathLst>
                <a:path w="18172" h="11314" extrusionOk="0">
                  <a:moveTo>
                    <a:pt x="7239" y="1"/>
                  </a:moveTo>
                  <a:lnTo>
                    <a:pt x="7239" y="1"/>
                  </a:lnTo>
                  <a:cubicBezTo>
                    <a:pt x="7315" y="406"/>
                    <a:pt x="7492" y="608"/>
                    <a:pt x="7593" y="988"/>
                  </a:cubicBezTo>
                  <a:cubicBezTo>
                    <a:pt x="7745" y="1747"/>
                    <a:pt x="7466" y="2506"/>
                    <a:pt x="7264" y="3215"/>
                  </a:cubicBezTo>
                  <a:cubicBezTo>
                    <a:pt x="7036" y="3898"/>
                    <a:pt x="7061" y="3797"/>
                    <a:pt x="6530" y="4404"/>
                  </a:cubicBezTo>
                  <a:cubicBezTo>
                    <a:pt x="6024" y="4961"/>
                    <a:pt x="6378" y="4936"/>
                    <a:pt x="6176" y="5568"/>
                  </a:cubicBezTo>
                  <a:cubicBezTo>
                    <a:pt x="6024" y="6087"/>
                    <a:pt x="5828" y="6296"/>
                    <a:pt x="5603" y="6296"/>
                  </a:cubicBezTo>
                  <a:cubicBezTo>
                    <a:pt x="5379" y="6296"/>
                    <a:pt x="5125" y="6087"/>
                    <a:pt x="4860" y="5771"/>
                  </a:cubicBezTo>
                  <a:cubicBezTo>
                    <a:pt x="4375" y="5168"/>
                    <a:pt x="3957" y="5013"/>
                    <a:pt x="3505" y="5013"/>
                  </a:cubicBezTo>
                  <a:cubicBezTo>
                    <a:pt x="3020" y="5013"/>
                    <a:pt x="2496" y="5191"/>
                    <a:pt x="1810" y="5191"/>
                  </a:cubicBezTo>
                  <a:cubicBezTo>
                    <a:pt x="1764" y="5191"/>
                    <a:pt x="1718" y="5190"/>
                    <a:pt x="1671" y="5189"/>
                  </a:cubicBezTo>
                  <a:cubicBezTo>
                    <a:pt x="1554" y="5181"/>
                    <a:pt x="1434" y="5176"/>
                    <a:pt x="1317" y="5176"/>
                  </a:cubicBezTo>
                  <a:cubicBezTo>
                    <a:pt x="672" y="5176"/>
                    <a:pt x="65" y="5337"/>
                    <a:pt x="1" y="6150"/>
                  </a:cubicBezTo>
                  <a:cubicBezTo>
                    <a:pt x="583" y="6302"/>
                    <a:pt x="861" y="6884"/>
                    <a:pt x="1038" y="7466"/>
                  </a:cubicBezTo>
                  <a:cubicBezTo>
                    <a:pt x="1122" y="7456"/>
                    <a:pt x="1206" y="7450"/>
                    <a:pt x="1292" y="7450"/>
                  </a:cubicBezTo>
                  <a:cubicBezTo>
                    <a:pt x="1413" y="7450"/>
                    <a:pt x="1537" y="7462"/>
                    <a:pt x="1671" y="7492"/>
                  </a:cubicBezTo>
                  <a:cubicBezTo>
                    <a:pt x="2253" y="7593"/>
                    <a:pt x="3240" y="7694"/>
                    <a:pt x="3746" y="7922"/>
                  </a:cubicBezTo>
                  <a:cubicBezTo>
                    <a:pt x="4808" y="8332"/>
                    <a:pt x="4489" y="10239"/>
                    <a:pt x="5665" y="10239"/>
                  </a:cubicBezTo>
                  <a:cubicBezTo>
                    <a:pt x="5722" y="10239"/>
                    <a:pt x="5782" y="10234"/>
                    <a:pt x="5847" y="10225"/>
                  </a:cubicBezTo>
                  <a:cubicBezTo>
                    <a:pt x="6422" y="10153"/>
                    <a:pt x="6748" y="9945"/>
                    <a:pt x="7341" y="9945"/>
                  </a:cubicBezTo>
                  <a:cubicBezTo>
                    <a:pt x="7373" y="9945"/>
                    <a:pt x="7407" y="9945"/>
                    <a:pt x="7441" y="9947"/>
                  </a:cubicBezTo>
                  <a:cubicBezTo>
                    <a:pt x="8150" y="9972"/>
                    <a:pt x="8858" y="10023"/>
                    <a:pt x="9567" y="10023"/>
                  </a:cubicBezTo>
                  <a:cubicBezTo>
                    <a:pt x="9704" y="10023"/>
                    <a:pt x="9827" y="10020"/>
                    <a:pt x="9943" y="10020"/>
                  </a:cubicBezTo>
                  <a:cubicBezTo>
                    <a:pt x="10234" y="10020"/>
                    <a:pt x="10482" y="10033"/>
                    <a:pt x="10807" y="10124"/>
                  </a:cubicBezTo>
                  <a:cubicBezTo>
                    <a:pt x="11389" y="10276"/>
                    <a:pt x="11769" y="10706"/>
                    <a:pt x="12325" y="10832"/>
                  </a:cubicBezTo>
                  <a:cubicBezTo>
                    <a:pt x="12624" y="10910"/>
                    <a:pt x="12924" y="10933"/>
                    <a:pt x="13224" y="10933"/>
                  </a:cubicBezTo>
                  <a:cubicBezTo>
                    <a:pt x="13646" y="10933"/>
                    <a:pt x="14069" y="10888"/>
                    <a:pt x="14489" y="10888"/>
                  </a:cubicBezTo>
                  <a:cubicBezTo>
                    <a:pt x="15033" y="10888"/>
                    <a:pt x="15572" y="10964"/>
                    <a:pt x="16096" y="11313"/>
                  </a:cubicBezTo>
                  <a:cubicBezTo>
                    <a:pt x="16425" y="9516"/>
                    <a:pt x="16653" y="7618"/>
                    <a:pt x="17235" y="5872"/>
                  </a:cubicBezTo>
                  <a:cubicBezTo>
                    <a:pt x="17514" y="4936"/>
                    <a:pt x="17868" y="3974"/>
                    <a:pt x="18172" y="3038"/>
                  </a:cubicBezTo>
                  <a:cubicBezTo>
                    <a:pt x="17615" y="2860"/>
                    <a:pt x="17033" y="2683"/>
                    <a:pt x="16451" y="2506"/>
                  </a:cubicBezTo>
                  <a:cubicBezTo>
                    <a:pt x="13616" y="1494"/>
                    <a:pt x="10250" y="507"/>
                    <a:pt x="7239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3"/>
            <p:cNvSpPr/>
            <p:nvPr/>
          </p:nvSpPr>
          <p:spPr>
            <a:xfrm>
              <a:off x="4897722" y="1850939"/>
              <a:ext cx="834811" cy="507759"/>
            </a:xfrm>
            <a:custGeom>
              <a:avLst/>
              <a:gdLst/>
              <a:ahLst/>
              <a:cxnLst/>
              <a:rect l="l" t="t" r="r" b="b"/>
              <a:pathLst>
                <a:path w="23639" h="14378" extrusionOk="0">
                  <a:moveTo>
                    <a:pt x="507" y="1"/>
                  </a:moveTo>
                  <a:cubicBezTo>
                    <a:pt x="355" y="406"/>
                    <a:pt x="254" y="912"/>
                    <a:pt x="203" y="1241"/>
                  </a:cubicBezTo>
                  <a:cubicBezTo>
                    <a:pt x="127" y="1772"/>
                    <a:pt x="558" y="2734"/>
                    <a:pt x="1" y="3038"/>
                  </a:cubicBezTo>
                  <a:cubicBezTo>
                    <a:pt x="785" y="4733"/>
                    <a:pt x="1848" y="6429"/>
                    <a:pt x="3417" y="7492"/>
                  </a:cubicBezTo>
                  <a:cubicBezTo>
                    <a:pt x="3316" y="8529"/>
                    <a:pt x="2101" y="8909"/>
                    <a:pt x="2228" y="10174"/>
                  </a:cubicBezTo>
                  <a:cubicBezTo>
                    <a:pt x="4126" y="10453"/>
                    <a:pt x="3164" y="12553"/>
                    <a:pt x="4328" y="13540"/>
                  </a:cubicBezTo>
                  <a:cubicBezTo>
                    <a:pt x="4708" y="13869"/>
                    <a:pt x="5164" y="13717"/>
                    <a:pt x="5594" y="13895"/>
                  </a:cubicBezTo>
                  <a:cubicBezTo>
                    <a:pt x="5847" y="13996"/>
                    <a:pt x="5973" y="14274"/>
                    <a:pt x="6252" y="14350"/>
                  </a:cubicBezTo>
                  <a:cubicBezTo>
                    <a:pt x="6334" y="14369"/>
                    <a:pt x="6417" y="14377"/>
                    <a:pt x="6499" y="14377"/>
                  </a:cubicBezTo>
                  <a:cubicBezTo>
                    <a:pt x="7060" y="14377"/>
                    <a:pt x="7626" y="13995"/>
                    <a:pt x="8227" y="13995"/>
                  </a:cubicBezTo>
                  <a:cubicBezTo>
                    <a:pt x="8243" y="13995"/>
                    <a:pt x="8260" y="13995"/>
                    <a:pt x="8276" y="13996"/>
                  </a:cubicBezTo>
                  <a:cubicBezTo>
                    <a:pt x="8276" y="13616"/>
                    <a:pt x="8327" y="13161"/>
                    <a:pt x="8327" y="12756"/>
                  </a:cubicBezTo>
                  <a:lnTo>
                    <a:pt x="23183" y="14350"/>
                  </a:lnTo>
                  <a:lnTo>
                    <a:pt x="23309" y="11465"/>
                  </a:lnTo>
                  <a:lnTo>
                    <a:pt x="23638" y="3797"/>
                  </a:lnTo>
                  <a:cubicBezTo>
                    <a:pt x="18729" y="3468"/>
                    <a:pt x="13591" y="2531"/>
                    <a:pt x="8884" y="1570"/>
                  </a:cubicBezTo>
                  <a:cubicBezTo>
                    <a:pt x="6075" y="988"/>
                    <a:pt x="3266" y="633"/>
                    <a:pt x="507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3"/>
            <p:cNvSpPr/>
            <p:nvPr/>
          </p:nvSpPr>
          <p:spPr>
            <a:xfrm>
              <a:off x="6214230" y="1947455"/>
              <a:ext cx="539860" cy="581885"/>
            </a:xfrm>
            <a:custGeom>
              <a:avLst/>
              <a:gdLst/>
              <a:ahLst/>
              <a:cxnLst/>
              <a:rect l="l" t="t" r="r" b="b"/>
              <a:pathLst>
                <a:path w="15287" h="16477" extrusionOk="0">
                  <a:moveTo>
                    <a:pt x="4404" y="1"/>
                  </a:moveTo>
                  <a:cubicBezTo>
                    <a:pt x="4404" y="355"/>
                    <a:pt x="4454" y="811"/>
                    <a:pt x="4454" y="1165"/>
                  </a:cubicBezTo>
                  <a:cubicBezTo>
                    <a:pt x="3062" y="1342"/>
                    <a:pt x="1670" y="1418"/>
                    <a:pt x="253" y="1443"/>
                  </a:cubicBezTo>
                  <a:lnTo>
                    <a:pt x="0" y="1975"/>
                  </a:lnTo>
                  <a:lnTo>
                    <a:pt x="405" y="2886"/>
                  </a:lnTo>
                  <a:lnTo>
                    <a:pt x="759" y="3645"/>
                  </a:lnTo>
                  <a:lnTo>
                    <a:pt x="1038" y="5366"/>
                  </a:lnTo>
                  <a:cubicBezTo>
                    <a:pt x="1316" y="7112"/>
                    <a:pt x="1038" y="6125"/>
                    <a:pt x="1114" y="7467"/>
                  </a:cubicBezTo>
                  <a:cubicBezTo>
                    <a:pt x="1190" y="8783"/>
                    <a:pt x="1595" y="9112"/>
                    <a:pt x="1595" y="9112"/>
                  </a:cubicBezTo>
                  <a:lnTo>
                    <a:pt x="1240" y="9112"/>
                  </a:lnTo>
                  <a:cubicBezTo>
                    <a:pt x="1266" y="9162"/>
                    <a:pt x="1266" y="9213"/>
                    <a:pt x="1266" y="9263"/>
                  </a:cubicBezTo>
                  <a:cubicBezTo>
                    <a:pt x="1291" y="9719"/>
                    <a:pt x="1164" y="9643"/>
                    <a:pt x="987" y="10048"/>
                  </a:cubicBezTo>
                  <a:cubicBezTo>
                    <a:pt x="582" y="10934"/>
                    <a:pt x="1038" y="10681"/>
                    <a:pt x="1468" y="11313"/>
                  </a:cubicBezTo>
                  <a:cubicBezTo>
                    <a:pt x="1949" y="11971"/>
                    <a:pt x="1670" y="13338"/>
                    <a:pt x="1746" y="14122"/>
                  </a:cubicBezTo>
                  <a:cubicBezTo>
                    <a:pt x="1797" y="14856"/>
                    <a:pt x="1797" y="15869"/>
                    <a:pt x="1797" y="16476"/>
                  </a:cubicBezTo>
                  <a:lnTo>
                    <a:pt x="12578" y="16476"/>
                  </a:lnTo>
                  <a:cubicBezTo>
                    <a:pt x="12553" y="16096"/>
                    <a:pt x="12527" y="15540"/>
                    <a:pt x="12376" y="15185"/>
                  </a:cubicBezTo>
                  <a:cubicBezTo>
                    <a:pt x="12224" y="14831"/>
                    <a:pt x="11945" y="14502"/>
                    <a:pt x="11566" y="14426"/>
                  </a:cubicBezTo>
                  <a:cubicBezTo>
                    <a:pt x="11414" y="14401"/>
                    <a:pt x="11237" y="14401"/>
                    <a:pt x="11085" y="14325"/>
                  </a:cubicBezTo>
                  <a:cubicBezTo>
                    <a:pt x="10958" y="14274"/>
                    <a:pt x="10857" y="14148"/>
                    <a:pt x="10781" y="14021"/>
                  </a:cubicBezTo>
                  <a:cubicBezTo>
                    <a:pt x="10503" y="13667"/>
                    <a:pt x="10300" y="13237"/>
                    <a:pt x="10174" y="12781"/>
                  </a:cubicBezTo>
                  <a:cubicBezTo>
                    <a:pt x="10120" y="12803"/>
                    <a:pt x="10063" y="12813"/>
                    <a:pt x="10007" y="12813"/>
                  </a:cubicBezTo>
                  <a:cubicBezTo>
                    <a:pt x="9799" y="12813"/>
                    <a:pt x="9590" y="12676"/>
                    <a:pt x="9491" y="12478"/>
                  </a:cubicBezTo>
                  <a:cubicBezTo>
                    <a:pt x="9339" y="12250"/>
                    <a:pt x="9313" y="11971"/>
                    <a:pt x="9313" y="11693"/>
                  </a:cubicBezTo>
                  <a:cubicBezTo>
                    <a:pt x="9263" y="11086"/>
                    <a:pt x="9237" y="10428"/>
                    <a:pt x="9541" y="9871"/>
                  </a:cubicBezTo>
                  <a:cubicBezTo>
                    <a:pt x="9794" y="9441"/>
                    <a:pt x="10275" y="9036"/>
                    <a:pt x="10149" y="8555"/>
                  </a:cubicBezTo>
                  <a:cubicBezTo>
                    <a:pt x="10098" y="8352"/>
                    <a:pt x="9971" y="8074"/>
                    <a:pt x="10149" y="7973"/>
                  </a:cubicBezTo>
                  <a:cubicBezTo>
                    <a:pt x="10180" y="7957"/>
                    <a:pt x="10211" y="7951"/>
                    <a:pt x="10244" y="7951"/>
                  </a:cubicBezTo>
                  <a:cubicBezTo>
                    <a:pt x="10315" y="7951"/>
                    <a:pt x="10390" y="7981"/>
                    <a:pt x="10478" y="7998"/>
                  </a:cubicBezTo>
                  <a:cubicBezTo>
                    <a:pt x="10534" y="8012"/>
                    <a:pt x="10589" y="8019"/>
                    <a:pt x="10643" y="8019"/>
                  </a:cubicBezTo>
                  <a:cubicBezTo>
                    <a:pt x="11082" y="8019"/>
                    <a:pt x="11470" y="7593"/>
                    <a:pt x="11718" y="7188"/>
                  </a:cubicBezTo>
                  <a:cubicBezTo>
                    <a:pt x="11743" y="7112"/>
                    <a:pt x="11794" y="7011"/>
                    <a:pt x="11844" y="6935"/>
                  </a:cubicBezTo>
                  <a:lnTo>
                    <a:pt x="11844" y="6935"/>
                  </a:lnTo>
                  <a:cubicBezTo>
                    <a:pt x="11501" y="7099"/>
                    <a:pt x="10998" y="7387"/>
                    <a:pt x="10691" y="7387"/>
                  </a:cubicBezTo>
                  <a:cubicBezTo>
                    <a:pt x="10478" y="7387"/>
                    <a:pt x="10359" y="7249"/>
                    <a:pt x="10452" y="6834"/>
                  </a:cubicBezTo>
                  <a:cubicBezTo>
                    <a:pt x="10604" y="6201"/>
                    <a:pt x="12274" y="5164"/>
                    <a:pt x="12730" y="4784"/>
                  </a:cubicBezTo>
                  <a:cubicBezTo>
                    <a:pt x="13363" y="4278"/>
                    <a:pt x="15286" y="3696"/>
                    <a:pt x="15033" y="2810"/>
                  </a:cubicBezTo>
                  <a:cubicBezTo>
                    <a:pt x="14893" y="2795"/>
                    <a:pt x="14754" y="2789"/>
                    <a:pt x="14614" y="2789"/>
                  </a:cubicBezTo>
                  <a:cubicBezTo>
                    <a:pt x="13832" y="2789"/>
                    <a:pt x="13056" y="2985"/>
                    <a:pt x="12266" y="2985"/>
                  </a:cubicBezTo>
                  <a:cubicBezTo>
                    <a:pt x="11976" y="2985"/>
                    <a:pt x="11684" y="2958"/>
                    <a:pt x="11389" y="2886"/>
                  </a:cubicBezTo>
                  <a:cubicBezTo>
                    <a:pt x="10731" y="2734"/>
                    <a:pt x="10553" y="2329"/>
                    <a:pt x="10098" y="2000"/>
                  </a:cubicBezTo>
                  <a:cubicBezTo>
                    <a:pt x="9815" y="1791"/>
                    <a:pt x="9700" y="1737"/>
                    <a:pt x="9566" y="1737"/>
                  </a:cubicBezTo>
                  <a:cubicBezTo>
                    <a:pt x="9424" y="1737"/>
                    <a:pt x="9261" y="1798"/>
                    <a:pt x="8858" y="1798"/>
                  </a:cubicBezTo>
                  <a:cubicBezTo>
                    <a:pt x="8352" y="1798"/>
                    <a:pt x="8099" y="1621"/>
                    <a:pt x="7618" y="1494"/>
                  </a:cubicBezTo>
                  <a:cubicBezTo>
                    <a:pt x="7504" y="1469"/>
                    <a:pt x="7373" y="1461"/>
                    <a:pt x="7233" y="1461"/>
                  </a:cubicBezTo>
                  <a:cubicBezTo>
                    <a:pt x="7000" y="1461"/>
                    <a:pt x="6745" y="1483"/>
                    <a:pt x="6508" y="1483"/>
                  </a:cubicBezTo>
                  <a:cubicBezTo>
                    <a:pt x="6319" y="1483"/>
                    <a:pt x="6142" y="1469"/>
                    <a:pt x="5998" y="1418"/>
                  </a:cubicBezTo>
                  <a:cubicBezTo>
                    <a:pt x="5492" y="1190"/>
                    <a:pt x="4885" y="456"/>
                    <a:pt x="440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3"/>
            <p:cNvSpPr/>
            <p:nvPr/>
          </p:nvSpPr>
          <p:spPr>
            <a:xfrm>
              <a:off x="6214230" y="1947455"/>
              <a:ext cx="539860" cy="581885"/>
            </a:xfrm>
            <a:custGeom>
              <a:avLst/>
              <a:gdLst/>
              <a:ahLst/>
              <a:cxnLst/>
              <a:rect l="l" t="t" r="r" b="b"/>
              <a:pathLst>
                <a:path w="15287" h="16477" fill="none" extrusionOk="0">
                  <a:moveTo>
                    <a:pt x="12224" y="16476"/>
                  </a:moveTo>
                  <a:lnTo>
                    <a:pt x="12578" y="16476"/>
                  </a:lnTo>
                  <a:cubicBezTo>
                    <a:pt x="12553" y="16096"/>
                    <a:pt x="12527" y="15540"/>
                    <a:pt x="12376" y="15185"/>
                  </a:cubicBezTo>
                  <a:cubicBezTo>
                    <a:pt x="12224" y="14831"/>
                    <a:pt x="11945" y="14502"/>
                    <a:pt x="11566" y="14426"/>
                  </a:cubicBezTo>
                  <a:cubicBezTo>
                    <a:pt x="11414" y="14401"/>
                    <a:pt x="11237" y="14401"/>
                    <a:pt x="11085" y="14325"/>
                  </a:cubicBezTo>
                  <a:cubicBezTo>
                    <a:pt x="10958" y="14274"/>
                    <a:pt x="10857" y="14148"/>
                    <a:pt x="10781" y="14021"/>
                  </a:cubicBezTo>
                  <a:cubicBezTo>
                    <a:pt x="10503" y="13667"/>
                    <a:pt x="10300" y="13237"/>
                    <a:pt x="10174" y="12781"/>
                  </a:cubicBezTo>
                  <a:cubicBezTo>
                    <a:pt x="9921" y="12882"/>
                    <a:pt x="9617" y="12731"/>
                    <a:pt x="9491" y="12478"/>
                  </a:cubicBezTo>
                  <a:cubicBezTo>
                    <a:pt x="9339" y="12250"/>
                    <a:pt x="9313" y="11971"/>
                    <a:pt x="9313" y="11693"/>
                  </a:cubicBezTo>
                  <a:cubicBezTo>
                    <a:pt x="9263" y="11086"/>
                    <a:pt x="9237" y="10428"/>
                    <a:pt x="9541" y="9871"/>
                  </a:cubicBezTo>
                  <a:cubicBezTo>
                    <a:pt x="9794" y="9441"/>
                    <a:pt x="10275" y="9036"/>
                    <a:pt x="10149" y="8555"/>
                  </a:cubicBezTo>
                  <a:cubicBezTo>
                    <a:pt x="10098" y="8352"/>
                    <a:pt x="9971" y="8074"/>
                    <a:pt x="10149" y="7973"/>
                  </a:cubicBezTo>
                  <a:cubicBezTo>
                    <a:pt x="10250" y="7922"/>
                    <a:pt x="10351" y="7973"/>
                    <a:pt x="10478" y="7998"/>
                  </a:cubicBezTo>
                  <a:cubicBezTo>
                    <a:pt x="10984" y="8125"/>
                    <a:pt x="11439" y="7644"/>
                    <a:pt x="11718" y="7188"/>
                  </a:cubicBezTo>
                  <a:cubicBezTo>
                    <a:pt x="11743" y="7112"/>
                    <a:pt x="11794" y="7011"/>
                    <a:pt x="11844" y="6935"/>
                  </a:cubicBezTo>
                  <a:cubicBezTo>
                    <a:pt x="11262" y="7214"/>
                    <a:pt x="10224" y="7846"/>
                    <a:pt x="10452" y="6834"/>
                  </a:cubicBezTo>
                  <a:cubicBezTo>
                    <a:pt x="10604" y="6201"/>
                    <a:pt x="12274" y="5164"/>
                    <a:pt x="12730" y="4784"/>
                  </a:cubicBezTo>
                  <a:cubicBezTo>
                    <a:pt x="13363" y="4278"/>
                    <a:pt x="15286" y="3696"/>
                    <a:pt x="15033" y="2810"/>
                  </a:cubicBezTo>
                  <a:cubicBezTo>
                    <a:pt x="13818" y="2683"/>
                    <a:pt x="12629" y="3190"/>
                    <a:pt x="11389" y="2886"/>
                  </a:cubicBezTo>
                  <a:cubicBezTo>
                    <a:pt x="10731" y="2734"/>
                    <a:pt x="10553" y="2329"/>
                    <a:pt x="10098" y="2000"/>
                  </a:cubicBezTo>
                  <a:cubicBezTo>
                    <a:pt x="9516" y="1570"/>
                    <a:pt x="9642" y="1798"/>
                    <a:pt x="8858" y="1798"/>
                  </a:cubicBezTo>
                  <a:cubicBezTo>
                    <a:pt x="8352" y="1798"/>
                    <a:pt x="8099" y="1621"/>
                    <a:pt x="7618" y="1494"/>
                  </a:cubicBezTo>
                  <a:cubicBezTo>
                    <a:pt x="7162" y="1393"/>
                    <a:pt x="6428" y="1570"/>
                    <a:pt x="5998" y="1418"/>
                  </a:cubicBezTo>
                  <a:cubicBezTo>
                    <a:pt x="5492" y="1190"/>
                    <a:pt x="4885" y="456"/>
                    <a:pt x="4404" y="1"/>
                  </a:cubicBezTo>
                  <a:cubicBezTo>
                    <a:pt x="4404" y="355"/>
                    <a:pt x="4454" y="811"/>
                    <a:pt x="4454" y="1165"/>
                  </a:cubicBezTo>
                  <a:cubicBezTo>
                    <a:pt x="3062" y="1342"/>
                    <a:pt x="1670" y="1418"/>
                    <a:pt x="253" y="1443"/>
                  </a:cubicBezTo>
                  <a:lnTo>
                    <a:pt x="0" y="1975"/>
                  </a:lnTo>
                  <a:lnTo>
                    <a:pt x="405" y="2886"/>
                  </a:lnTo>
                  <a:lnTo>
                    <a:pt x="759" y="3645"/>
                  </a:lnTo>
                  <a:lnTo>
                    <a:pt x="1038" y="5366"/>
                  </a:lnTo>
                  <a:cubicBezTo>
                    <a:pt x="1316" y="7112"/>
                    <a:pt x="1038" y="6125"/>
                    <a:pt x="1114" y="7467"/>
                  </a:cubicBezTo>
                  <a:cubicBezTo>
                    <a:pt x="1190" y="8783"/>
                    <a:pt x="1595" y="9112"/>
                    <a:pt x="1595" y="9112"/>
                  </a:cubicBezTo>
                  <a:lnTo>
                    <a:pt x="1240" y="9112"/>
                  </a:lnTo>
                  <a:cubicBezTo>
                    <a:pt x="1266" y="9162"/>
                    <a:pt x="1266" y="9213"/>
                    <a:pt x="1266" y="9263"/>
                  </a:cubicBezTo>
                  <a:cubicBezTo>
                    <a:pt x="1291" y="9719"/>
                    <a:pt x="1164" y="9643"/>
                    <a:pt x="987" y="10048"/>
                  </a:cubicBezTo>
                  <a:cubicBezTo>
                    <a:pt x="582" y="10934"/>
                    <a:pt x="1038" y="10681"/>
                    <a:pt x="1468" y="11313"/>
                  </a:cubicBezTo>
                  <a:cubicBezTo>
                    <a:pt x="1949" y="11971"/>
                    <a:pt x="1670" y="13338"/>
                    <a:pt x="1746" y="14122"/>
                  </a:cubicBezTo>
                  <a:cubicBezTo>
                    <a:pt x="1797" y="14856"/>
                    <a:pt x="1797" y="15869"/>
                    <a:pt x="1797" y="16476"/>
                  </a:cubicBezTo>
                  <a:lnTo>
                    <a:pt x="12224" y="16476"/>
                  </a:lnTo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3"/>
            <p:cNvSpPr/>
            <p:nvPr/>
          </p:nvSpPr>
          <p:spPr>
            <a:xfrm>
              <a:off x="6728134" y="2093130"/>
              <a:ext cx="455846" cy="236010"/>
            </a:xfrm>
            <a:custGeom>
              <a:avLst/>
              <a:gdLst/>
              <a:ahLst/>
              <a:cxnLst/>
              <a:rect l="l" t="t" r="r" b="b"/>
              <a:pathLst>
                <a:path w="12908" h="6683" extrusionOk="0">
                  <a:moveTo>
                    <a:pt x="4100" y="1"/>
                  </a:moveTo>
                  <a:cubicBezTo>
                    <a:pt x="2733" y="178"/>
                    <a:pt x="1595" y="2279"/>
                    <a:pt x="405" y="2785"/>
                  </a:cubicBezTo>
                  <a:cubicBezTo>
                    <a:pt x="304" y="2835"/>
                    <a:pt x="152" y="2861"/>
                    <a:pt x="0" y="2911"/>
                  </a:cubicBezTo>
                  <a:cubicBezTo>
                    <a:pt x="101" y="2937"/>
                    <a:pt x="228" y="2962"/>
                    <a:pt x="329" y="2987"/>
                  </a:cubicBezTo>
                  <a:cubicBezTo>
                    <a:pt x="405" y="3013"/>
                    <a:pt x="506" y="3013"/>
                    <a:pt x="557" y="3089"/>
                  </a:cubicBezTo>
                  <a:cubicBezTo>
                    <a:pt x="658" y="3190"/>
                    <a:pt x="633" y="3342"/>
                    <a:pt x="658" y="3493"/>
                  </a:cubicBezTo>
                  <a:cubicBezTo>
                    <a:pt x="734" y="4000"/>
                    <a:pt x="1341" y="4253"/>
                    <a:pt x="1848" y="4278"/>
                  </a:cubicBezTo>
                  <a:cubicBezTo>
                    <a:pt x="2379" y="4303"/>
                    <a:pt x="2936" y="4227"/>
                    <a:pt x="3366" y="4480"/>
                  </a:cubicBezTo>
                  <a:cubicBezTo>
                    <a:pt x="3644" y="4632"/>
                    <a:pt x="3822" y="4885"/>
                    <a:pt x="4075" y="5063"/>
                  </a:cubicBezTo>
                  <a:cubicBezTo>
                    <a:pt x="4277" y="5164"/>
                    <a:pt x="4505" y="5265"/>
                    <a:pt x="4631" y="5442"/>
                  </a:cubicBezTo>
                  <a:cubicBezTo>
                    <a:pt x="4809" y="5619"/>
                    <a:pt x="4834" y="5872"/>
                    <a:pt x="4910" y="6100"/>
                  </a:cubicBezTo>
                  <a:cubicBezTo>
                    <a:pt x="5036" y="6379"/>
                    <a:pt x="5264" y="6556"/>
                    <a:pt x="5517" y="6682"/>
                  </a:cubicBezTo>
                  <a:cubicBezTo>
                    <a:pt x="5669" y="6328"/>
                    <a:pt x="5846" y="5974"/>
                    <a:pt x="5947" y="5619"/>
                  </a:cubicBezTo>
                  <a:cubicBezTo>
                    <a:pt x="6276" y="4683"/>
                    <a:pt x="6555" y="4582"/>
                    <a:pt x="7365" y="4506"/>
                  </a:cubicBezTo>
                  <a:cubicBezTo>
                    <a:pt x="8023" y="4455"/>
                    <a:pt x="8453" y="4202"/>
                    <a:pt x="9111" y="3822"/>
                  </a:cubicBezTo>
                  <a:cubicBezTo>
                    <a:pt x="9652" y="3524"/>
                    <a:pt x="10015" y="3349"/>
                    <a:pt x="10493" y="3349"/>
                  </a:cubicBezTo>
                  <a:cubicBezTo>
                    <a:pt x="10663" y="3349"/>
                    <a:pt x="10847" y="3371"/>
                    <a:pt x="11060" y="3418"/>
                  </a:cubicBezTo>
                  <a:cubicBezTo>
                    <a:pt x="11439" y="3505"/>
                    <a:pt x="11768" y="3609"/>
                    <a:pt x="12109" y="3609"/>
                  </a:cubicBezTo>
                  <a:cubicBezTo>
                    <a:pt x="12360" y="3609"/>
                    <a:pt x="12618" y="3553"/>
                    <a:pt x="12907" y="3392"/>
                  </a:cubicBezTo>
                  <a:cubicBezTo>
                    <a:pt x="12452" y="3038"/>
                    <a:pt x="12527" y="2633"/>
                    <a:pt x="12198" y="2228"/>
                  </a:cubicBezTo>
                  <a:cubicBezTo>
                    <a:pt x="11768" y="1722"/>
                    <a:pt x="11211" y="1823"/>
                    <a:pt x="10655" y="1722"/>
                  </a:cubicBezTo>
                  <a:cubicBezTo>
                    <a:pt x="10257" y="1638"/>
                    <a:pt x="9824" y="1381"/>
                    <a:pt x="9414" y="1381"/>
                  </a:cubicBezTo>
                  <a:cubicBezTo>
                    <a:pt x="9329" y="1381"/>
                    <a:pt x="9244" y="1392"/>
                    <a:pt x="9162" y="1418"/>
                  </a:cubicBezTo>
                  <a:cubicBezTo>
                    <a:pt x="8706" y="1545"/>
                    <a:pt x="8428" y="1975"/>
                    <a:pt x="7997" y="2152"/>
                  </a:cubicBezTo>
                  <a:cubicBezTo>
                    <a:pt x="7387" y="2370"/>
                    <a:pt x="6400" y="2795"/>
                    <a:pt x="5653" y="2795"/>
                  </a:cubicBezTo>
                  <a:cubicBezTo>
                    <a:pt x="5534" y="2795"/>
                    <a:pt x="5420" y="2784"/>
                    <a:pt x="5315" y="2760"/>
                  </a:cubicBezTo>
                  <a:cubicBezTo>
                    <a:pt x="4809" y="2658"/>
                    <a:pt x="4758" y="2380"/>
                    <a:pt x="4125" y="2380"/>
                  </a:cubicBezTo>
                  <a:cubicBezTo>
                    <a:pt x="3879" y="2380"/>
                    <a:pt x="3686" y="2508"/>
                    <a:pt x="3512" y="2508"/>
                  </a:cubicBezTo>
                  <a:cubicBezTo>
                    <a:pt x="3417" y="2508"/>
                    <a:pt x="3328" y="2470"/>
                    <a:pt x="3240" y="2355"/>
                  </a:cubicBezTo>
                  <a:cubicBezTo>
                    <a:pt x="2885" y="1848"/>
                    <a:pt x="3973" y="507"/>
                    <a:pt x="4100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3"/>
            <p:cNvSpPr/>
            <p:nvPr/>
          </p:nvSpPr>
          <p:spPr>
            <a:xfrm>
              <a:off x="6540434" y="2188763"/>
              <a:ext cx="403121" cy="416540"/>
            </a:xfrm>
            <a:custGeom>
              <a:avLst/>
              <a:gdLst/>
              <a:ahLst/>
              <a:cxnLst/>
              <a:rect l="l" t="t" r="r" b="b"/>
              <a:pathLst>
                <a:path w="11415" h="11795" extrusionOk="0">
                  <a:moveTo>
                    <a:pt x="2911" y="1"/>
                  </a:moveTo>
                  <a:cubicBezTo>
                    <a:pt x="2860" y="1"/>
                    <a:pt x="2734" y="52"/>
                    <a:pt x="2607" y="102"/>
                  </a:cubicBezTo>
                  <a:cubicBezTo>
                    <a:pt x="2557" y="178"/>
                    <a:pt x="2506" y="279"/>
                    <a:pt x="2481" y="355"/>
                  </a:cubicBezTo>
                  <a:cubicBezTo>
                    <a:pt x="2233" y="760"/>
                    <a:pt x="1845" y="1186"/>
                    <a:pt x="1389" y="1186"/>
                  </a:cubicBezTo>
                  <a:cubicBezTo>
                    <a:pt x="1332" y="1186"/>
                    <a:pt x="1274" y="1179"/>
                    <a:pt x="1215" y="1165"/>
                  </a:cubicBezTo>
                  <a:cubicBezTo>
                    <a:pt x="1145" y="1148"/>
                    <a:pt x="1076" y="1118"/>
                    <a:pt x="1006" y="1118"/>
                  </a:cubicBezTo>
                  <a:cubicBezTo>
                    <a:pt x="974" y="1118"/>
                    <a:pt x="943" y="1124"/>
                    <a:pt x="912" y="1140"/>
                  </a:cubicBezTo>
                  <a:cubicBezTo>
                    <a:pt x="734" y="1241"/>
                    <a:pt x="861" y="1519"/>
                    <a:pt x="912" y="1722"/>
                  </a:cubicBezTo>
                  <a:cubicBezTo>
                    <a:pt x="1013" y="2203"/>
                    <a:pt x="557" y="2608"/>
                    <a:pt x="304" y="3038"/>
                  </a:cubicBezTo>
                  <a:cubicBezTo>
                    <a:pt x="0" y="3595"/>
                    <a:pt x="26" y="4253"/>
                    <a:pt x="76" y="4860"/>
                  </a:cubicBezTo>
                  <a:cubicBezTo>
                    <a:pt x="76" y="5138"/>
                    <a:pt x="102" y="5417"/>
                    <a:pt x="254" y="5670"/>
                  </a:cubicBezTo>
                  <a:cubicBezTo>
                    <a:pt x="353" y="5848"/>
                    <a:pt x="561" y="5980"/>
                    <a:pt x="768" y="5980"/>
                  </a:cubicBezTo>
                  <a:cubicBezTo>
                    <a:pt x="825" y="5980"/>
                    <a:pt x="882" y="5970"/>
                    <a:pt x="937" y="5948"/>
                  </a:cubicBezTo>
                  <a:cubicBezTo>
                    <a:pt x="1063" y="6404"/>
                    <a:pt x="1266" y="6834"/>
                    <a:pt x="1544" y="7188"/>
                  </a:cubicBezTo>
                  <a:cubicBezTo>
                    <a:pt x="1620" y="7315"/>
                    <a:pt x="1721" y="7441"/>
                    <a:pt x="1848" y="7492"/>
                  </a:cubicBezTo>
                  <a:cubicBezTo>
                    <a:pt x="2000" y="7568"/>
                    <a:pt x="2152" y="7568"/>
                    <a:pt x="2329" y="7593"/>
                  </a:cubicBezTo>
                  <a:cubicBezTo>
                    <a:pt x="2708" y="7669"/>
                    <a:pt x="2987" y="7998"/>
                    <a:pt x="3139" y="8352"/>
                  </a:cubicBezTo>
                  <a:cubicBezTo>
                    <a:pt x="3290" y="8707"/>
                    <a:pt x="3316" y="9263"/>
                    <a:pt x="3316" y="9643"/>
                  </a:cubicBezTo>
                  <a:lnTo>
                    <a:pt x="2987" y="9643"/>
                  </a:lnTo>
                  <a:cubicBezTo>
                    <a:pt x="3063" y="9744"/>
                    <a:pt x="3139" y="9820"/>
                    <a:pt x="3240" y="9921"/>
                  </a:cubicBezTo>
                  <a:cubicBezTo>
                    <a:pt x="3316" y="9997"/>
                    <a:pt x="3392" y="10099"/>
                    <a:pt x="3417" y="10200"/>
                  </a:cubicBezTo>
                  <a:cubicBezTo>
                    <a:pt x="3442" y="10301"/>
                    <a:pt x="3442" y="10428"/>
                    <a:pt x="3468" y="10529"/>
                  </a:cubicBezTo>
                  <a:cubicBezTo>
                    <a:pt x="3569" y="11136"/>
                    <a:pt x="4353" y="11592"/>
                    <a:pt x="4936" y="11794"/>
                  </a:cubicBezTo>
                  <a:lnTo>
                    <a:pt x="11111" y="11794"/>
                  </a:lnTo>
                  <a:cubicBezTo>
                    <a:pt x="10959" y="10757"/>
                    <a:pt x="11085" y="9567"/>
                    <a:pt x="11187" y="8757"/>
                  </a:cubicBezTo>
                  <a:cubicBezTo>
                    <a:pt x="11313" y="7644"/>
                    <a:pt x="11414" y="6834"/>
                    <a:pt x="10883" y="5872"/>
                  </a:cubicBezTo>
                  <a:cubicBezTo>
                    <a:pt x="10579" y="5316"/>
                    <a:pt x="10351" y="5493"/>
                    <a:pt x="10579" y="4708"/>
                  </a:cubicBezTo>
                  <a:cubicBezTo>
                    <a:pt x="10630" y="4455"/>
                    <a:pt x="10731" y="4202"/>
                    <a:pt x="10832" y="3974"/>
                  </a:cubicBezTo>
                  <a:cubicBezTo>
                    <a:pt x="10579" y="3848"/>
                    <a:pt x="10351" y="3645"/>
                    <a:pt x="10225" y="3392"/>
                  </a:cubicBezTo>
                  <a:cubicBezTo>
                    <a:pt x="10124" y="3164"/>
                    <a:pt x="10098" y="2911"/>
                    <a:pt x="9946" y="2709"/>
                  </a:cubicBezTo>
                  <a:cubicBezTo>
                    <a:pt x="9820" y="2532"/>
                    <a:pt x="9592" y="2456"/>
                    <a:pt x="9390" y="2329"/>
                  </a:cubicBezTo>
                  <a:cubicBezTo>
                    <a:pt x="9137" y="2177"/>
                    <a:pt x="8959" y="1924"/>
                    <a:pt x="8681" y="1772"/>
                  </a:cubicBezTo>
                  <a:cubicBezTo>
                    <a:pt x="8226" y="1519"/>
                    <a:pt x="7694" y="1595"/>
                    <a:pt x="7163" y="1570"/>
                  </a:cubicBezTo>
                  <a:cubicBezTo>
                    <a:pt x="6656" y="1519"/>
                    <a:pt x="6049" y="1292"/>
                    <a:pt x="5973" y="785"/>
                  </a:cubicBezTo>
                  <a:cubicBezTo>
                    <a:pt x="5948" y="634"/>
                    <a:pt x="5973" y="456"/>
                    <a:pt x="5872" y="381"/>
                  </a:cubicBezTo>
                  <a:cubicBezTo>
                    <a:pt x="5796" y="305"/>
                    <a:pt x="5720" y="279"/>
                    <a:pt x="5644" y="279"/>
                  </a:cubicBezTo>
                  <a:cubicBezTo>
                    <a:pt x="5518" y="254"/>
                    <a:pt x="5416" y="229"/>
                    <a:pt x="5315" y="203"/>
                  </a:cubicBezTo>
                  <a:cubicBezTo>
                    <a:pt x="4910" y="279"/>
                    <a:pt x="4379" y="330"/>
                    <a:pt x="4151" y="355"/>
                  </a:cubicBezTo>
                  <a:cubicBezTo>
                    <a:pt x="3977" y="355"/>
                    <a:pt x="3785" y="411"/>
                    <a:pt x="3591" y="411"/>
                  </a:cubicBezTo>
                  <a:cubicBezTo>
                    <a:pt x="3558" y="411"/>
                    <a:pt x="3526" y="409"/>
                    <a:pt x="3493" y="406"/>
                  </a:cubicBezTo>
                  <a:cubicBezTo>
                    <a:pt x="3290" y="381"/>
                    <a:pt x="3139" y="1"/>
                    <a:pt x="2911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3"/>
            <p:cNvSpPr/>
            <p:nvPr/>
          </p:nvSpPr>
          <p:spPr>
            <a:xfrm>
              <a:off x="4180050" y="1995130"/>
              <a:ext cx="634611" cy="532409"/>
            </a:xfrm>
            <a:custGeom>
              <a:avLst/>
              <a:gdLst/>
              <a:ahLst/>
              <a:cxnLst/>
              <a:rect l="l" t="t" r="r" b="b"/>
              <a:pathLst>
                <a:path w="17970" h="15076" extrusionOk="0">
                  <a:moveTo>
                    <a:pt x="2684" y="1"/>
                  </a:moveTo>
                  <a:cubicBezTo>
                    <a:pt x="2598" y="1"/>
                    <a:pt x="2514" y="7"/>
                    <a:pt x="2430" y="17"/>
                  </a:cubicBezTo>
                  <a:cubicBezTo>
                    <a:pt x="2531" y="321"/>
                    <a:pt x="2582" y="600"/>
                    <a:pt x="2658" y="853"/>
                  </a:cubicBezTo>
                  <a:cubicBezTo>
                    <a:pt x="2962" y="1840"/>
                    <a:pt x="3012" y="2574"/>
                    <a:pt x="2607" y="3535"/>
                  </a:cubicBezTo>
                  <a:cubicBezTo>
                    <a:pt x="2380" y="4041"/>
                    <a:pt x="1798" y="4522"/>
                    <a:pt x="1646" y="5003"/>
                  </a:cubicBezTo>
                  <a:cubicBezTo>
                    <a:pt x="1544" y="5383"/>
                    <a:pt x="1722" y="5560"/>
                    <a:pt x="1798" y="5990"/>
                  </a:cubicBezTo>
                  <a:cubicBezTo>
                    <a:pt x="1924" y="6699"/>
                    <a:pt x="1722" y="7180"/>
                    <a:pt x="1469" y="7964"/>
                  </a:cubicBezTo>
                  <a:cubicBezTo>
                    <a:pt x="1114" y="9052"/>
                    <a:pt x="886" y="10039"/>
                    <a:pt x="633" y="11128"/>
                  </a:cubicBezTo>
                  <a:cubicBezTo>
                    <a:pt x="532" y="11659"/>
                    <a:pt x="279" y="12089"/>
                    <a:pt x="1" y="12494"/>
                  </a:cubicBezTo>
                  <a:cubicBezTo>
                    <a:pt x="1469" y="12950"/>
                    <a:pt x="2987" y="13380"/>
                    <a:pt x="4531" y="13405"/>
                  </a:cubicBezTo>
                  <a:cubicBezTo>
                    <a:pt x="4868" y="13405"/>
                    <a:pt x="5206" y="13394"/>
                    <a:pt x="5543" y="13394"/>
                  </a:cubicBezTo>
                  <a:cubicBezTo>
                    <a:pt x="5712" y="13394"/>
                    <a:pt x="5881" y="13397"/>
                    <a:pt x="6049" y="13405"/>
                  </a:cubicBezTo>
                  <a:cubicBezTo>
                    <a:pt x="6479" y="13430"/>
                    <a:pt x="6884" y="13506"/>
                    <a:pt x="7264" y="13582"/>
                  </a:cubicBezTo>
                  <a:cubicBezTo>
                    <a:pt x="8732" y="13810"/>
                    <a:pt x="10200" y="14063"/>
                    <a:pt x="11668" y="14316"/>
                  </a:cubicBezTo>
                  <a:cubicBezTo>
                    <a:pt x="12629" y="14468"/>
                    <a:pt x="13616" y="14645"/>
                    <a:pt x="14502" y="15075"/>
                  </a:cubicBezTo>
                  <a:cubicBezTo>
                    <a:pt x="14831" y="13759"/>
                    <a:pt x="15160" y="12443"/>
                    <a:pt x="15489" y="11153"/>
                  </a:cubicBezTo>
                  <a:cubicBezTo>
                    <a:pt x="15540" y="10950"/>
                    <a:pt x="15590" y="10748"/>
                    <a:pt x="15666" y="10596"/>
                  </a:cubicBezTo>
                  <a:cubicBezTo>
                    <a:pt x="15793" y="10368"/>
                    <a:pt x="15945" y="10191"/>
                    <a:pt x="16046" y="9989"/>
                  </a:cubicBezTo>
                  <a:cubicBezTo>
                    <a:pt x="16324" y="9407"/>
                    <a:pt x="15995" y="8698"/>
                    <a:pt x="16096" y="8040"/>
                  </a:cubicBezTo>
                  <a:cubicBezTo>
                    <a:pt x="16172" y="7382"/>
                    <a:pt x="16653" y="6825"/>
                    <a:pt x="17134" y="6370"/>
                  </a:cubicBezTo>
                  <a:cubicBezTo>
                    <a:pt x="17488" y="6041"/>
                    <a:pt x="17843" y="5661"/>
                    <a:pt x="17893" y="5206"/>
                  </a:cubicBezTo>
                  <a:cubicBezTo>
                    <a:pt x="17969" y="4725"/>
                    <a:pt x="17691" y="4294"/>
                    <a:pt x="17463" y="3864"/>
                  </a:cubicBezTo>
                  <a:cubicBezTo>
                    <a:pt x="16943" y="3521"/>
                    <a:pt x="16399" y="3449"/>
                    <a:pt x="15845" y="3449"/>
                  </a:cubicBezTo>
                  <a:cubicBezTo>
                    <a:pt x="15444" y="3449"/>
                    <a:pt x="15037" y="3487"/>
                    <a:pt x="14632" y="3487"/>
                  </a:cubicBezTo>
                  <a:cubicBezTo>
                    <a:pt x="14317" y="3487"/>
                    <a:pt x="14003" y="3464"/>
                    <a:pt x="13692" y="3383"/>
                  </a:cubicBezTo>
                  <a:cubicBezTo>
                    <a:pt x="13161" y="3257"/>
                    <a:pt x="12756" y="2852"/>
                    <a:pt x="12199" y="2700"/>
                  </a:cubicBezTo>
                  <a:cubicBezTo>
                    <a:pt x="11743" y="2574"/>
                    <a:pt x="11440" y="2574"/>
                    <a:pt x="10959" y="2574"/>
                  </a:cubicBezTo>
                  <a:cubicBezTo>
                    <a:pt x="10250" y="2574"/>
                    <a:pt x="9542" y="2523"/>
                    <a:pt x="8833" y="2498"/>
                  </a:cubicBezTo>
                  <a:cubicBezTo>
                    <a:pt x="8799" y="2496"/>
                    <a:pt x="8765" y="2496"/>
                    <a:pt x="8733" y="2496"/>
                  </a:cubicBezTo>
                  <a:cubicBezTo>
                    <a:pt x="8140" y="2496"/>
                    <a:pt x="7814" y="2704"/>
                    <a:pt x="7239" y="2776"/>
                  </a:cubicBezTo>
                  <a:cubicBezTo>
                    <a:pt x="7174" y="2785"/>
                    <a:pt x="7114" y="2790"/>
                    <a:pt x="7057" y="2790"/>
                  </a:cubicBezTo>
                  <a:cubicBezTo>
                    <a:pt x="5881" y="2790"/>
                    <a:pt x="6200" y="883"/>
                    <a:pt x="5138" y="473"/>
                  </a:cubicBezTo>
                  <a:cubicBezTo>
                    <a:pt x="4632" y="271"/>
                    <a:pt x="3645" y="144"/>
                    <a:pt x="3063" y="43"/>
                  </a:cubicBezTo>
                  <a:cubicBezTo>
                    <a:pt x="2929" y="13"/>
                    <a:pt x="2805" y="1"/>
                    <a:pt x="268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3"/>
            <p:cNvSpPr/>
            <p:nvPr/>
          </p:nvSpPr>
          <p:spPr>
            <a:xfrm>
              <a:off x="5709260" y="2255790"/>
              <a:ext cx="572915" cy="370949"/>
            </a:xfrm>
            <a:custGeom>
              <a:avLst/>
              <a:gdLst/>
              <a:ahLst/>
              <a:cxnLst/>
              <a:rect l="l" t="t" r="r" b="b"/>
              <a:pathLst>
                <a:path w="16223" h="10504" extrusionOk="0">
                  <a:moveTo>
                    <a:pt x="329" y="1"/>
                  </a:moveTo>
                  <a:lnTo>
                    <a:pt x="203" y="2886"/>
                  </a:lnTo>
                  <a:lnTo>
                    <a:pt x="177" y="2886"/>
                  </a:lnTo>
                  <a:cubicBezTo>
                    <a:pt x="304" y="3949"/>
                    <a:pt x="253" y="5062"/>
                    <a:pt x="177" y="6125"/>
                  </a:cubicBezTo>
                  <a:cubicBezTo>
                    <a:pt x="101" y="6986"/>
                    <a:pt x="51" y="7821"/>
                    <a:pt x="0" y="8656"/>
                  </a:cubicBezTo>
                  <a:cubicBezTo>
                    <a:pt x="1644" y="8914"/>
                    <a:pt x="3309" y="9064"/>
                    <a:pt x="4976" y="9064"/>
                  </a:cubicBezTo>
                  <a:cubicBezTo>
                    <a:pt x="5106" y="9064"/>
                    <a:pt x="5236" y="9063"/>
                    <a:pt x="5366" y="9061"/>
                  </a:cubicBezTo>
                  <a:cubicBezTo>
                    <a:pt x="6779" y="9045"/>
                    <a:pt x="8193" y="8943"/>
                    <a:pt x="9600" y="8943"/>
                  </a:cubicBezTo>
                  <a:cubicBezTo>
                    <a:pt x="10359" y="8943"/>
                    <a:pt x="11116" y="8972"/>
                    <a:pt x="11870" y="9061"/>
                  </a:cubicBezTo>
                  <a:cubicBezTo>
                    <a:pt x="11996" y="9339"/>
                    <a:pt x="12123" y="9593"/>
                    <a:pt x="12376" y="9770"/>
                  </a:cubicBezTo>
                  <a:cubicBezTo>
                    <a:pt x="12484" y="9845"/>
                    <a:pt x="12619" y="9884"/>
                    <a:pt x="12751" y="9884"/>
                  </a:cubicBezTo>
                  <a:cubicBezTo>
                    <a:pt x="12928" y="9884"/>
                    <a:pt x="13098" y="9814"/>
                    <a:pt x="13186" y="9668"/>
                  </a:cubicBezTo>
                  <a:cubicBezTo>
                    <a:pt x="13211" y="9593"/>
                    <a:pt x="13236" y="9542"/>
                    <a:pt x="13287" y="9491"/>
                  </a:cubicBezTo>
                  <a:cubicBezTo>
                    <a:pt x="13337" y="9428"/>
                    <a:pt x="13407" y="9403"/>
                    <a:pt x="13483" y="9403"/>
                  </a:cubicBezTo>
                  <a:cubicBezTo>
                    <a:pt x="13559" y="9403"/>
                    <a:pt x="13641" y="9428"/>
                    <a:pt x="13717" y="9466"/>
                  </a:cubicBezTo>
                  <a:cubicBezTo>
                    <a:pt x="13844" y="9542"/>
                    <a:pt x="13945" y="9668"/>
                    <a:pt x="14071" y="9770"/>
                  </a:cubicBezTo>
                  <a:cubicBezTo>
                    <a:pt x="14350" y="9972"/>
                    <a:pt x="14704" y="9997"/>
                    <a:pt x="15033" y="10099"/>
                  </a:cubicBezTo>
                  <a:cubicBezTo>
                    <a:pt x="15311" y="10200"/>
                    <a:pt x="15565" y="10352"/>
                    <a:pt x="15818" y="10504"/>
                  </a:cubicBezTo>
                  <a:cubicBezTo>
                    <a:pt x="15792" y="10377"/>
                    <a:pt x="15792" y="10276"/>
                    <a:pt x="15818" y="10175"/>
                  </a:cubicBezTo>
                  <a:cubicBezTo>
                    <a:pt x="15868" y="9922"/>
                    <a:pt x="16096" y="9719"/>
                    <a:pt x="16147" y="9466"/>
                  </a:cubicBezTo>
                  <a:cubicBezTo>
                    <a:pt x="16197" y="9162"/>
                    <a:pt x="15969" y="8909"/>
                    <a:pt x="15843" y="8631"/>
                  </a:cubicBezTo>
                  <a:cubicBezTo>
                    <a:pt x="15742" y="8403"/>
                    <a:pt x="15894" y="7922"/>
                    <a:pt x="16096" y="7644"/>
                  </a:cubicBezTo>
                  <a:cubicBezTo>
                    <a:pt x="16096" y="7036"/>
                    <a:pt x="16096" y="6100"/>
                    <a:pt x="16045" y="5391"/>
                  </a:cubicBezTo>
                  <a:cubicBezTo>
                    <a:pt x="15944" y="4607"/>
                    <a:pt x="16223" y="3240"/>
                    <a:pt x="15767" y="2582"/>
                  </a:cubicBezTo>
                  <a:cubicBezTo>
                    <a:pt x="15337" y="1950"/>
                    <a:pt x="14881" y="2203"/>
                    <a:pt x="15286" y="1317"/>
                  </a:cubicBezTo>
                  <a:cubicBezTo>
                    <a:pt x="15463" y="912"/>
                    <a:pt x="15565" y="988"/>
                    <a:pt x="15565" y="532"/>
                  </a:cubicBezTo>
                  <a:cubicBezTo>
                    <a:pt x="15565" y="482"/>
                    <a:pt x="15565" y="431"/>
                    <a:pt x="15539" y="381"/>
                  </a:cubicBezTo>
                  <a:lnTo>
                    <a:pt x="329" y="1"/>
                  </a:ln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3"/>
            <p:cNvSpPr/>
            <p:nvPr/>
          </p:nvSpPr>
          <p:spPr>
            <a:xfrm>
              <a:off x="6331299" y="2833155"/>
              <a:ext cx="566664" cy="471950"/>
            </a:xfrm>
            <a:custGeom>
              <a:avLst/>
              <a:gdLst/>
              <a:ahLst/>
              <a:cxnLst/>
              <a:rect l="l" t="t" r="r" b="b"/>
              <a:pathLst>
                <a:path w="16046" h="13364" extrusionOk="0">
                  <a:moveTo>
                    <a:pt x="9921" y="1"/>
                  </a:moveTo>
                  <a:cubicBezTo>
                    <a:pt x="9820" y="51"/>
                    <a:pt x="9693" y="77"/>
                    <a:pt x="9516" y="77"/>
                  </a:cubicBezTo>
                  <a:lnTo>
                    <a:pt x="633" y="77"/>
                  </a:lnTo>
                  <a:cubicBezTo>
                    <a:pt x="508" y="45"/>
                    <a:pt x="383" y="24"/>
                    <a:pt x="252" y="24"/>
                  </a:cubicBezTo>
                  <a:cubicBezTo>
                    <a:pt x="171" y="24"/>
                    <a:pt x="87" y="32"/>
                    <a:pt x="0" y="51"/>
                  </a:cubicBezTo>
                  <a:cubicBezTo>
                    <a:pt x="0" y="102"/>
                    <a:pt x="0" y="127"/>
                    <a:pt x="0" y="178"/>
                  </a:cubicBezTo>
                  <a:cubicBezTo>
                    <a:pt x="0" y="279"/>
                    <a:pt x="51" y="406"/>
                    <a:pt x="102" y="507"/>
                  </a:cubicBezTo>
                  <a:cubicBezTo>
                    <a:pt x="152" y="633"/>
                    <a:pt x="203" y="785"/>
                    <a:pt x="254" y="912"/>
                  </a:cubicBezTo>
                  <a:cubicBezTo>
                    <a:pt x="279" y="988"/>
                    <a:pt x="304" y="1064"/>
                    <a:pt x="380" y="1114"/>
                  </a:cubicBezTo>
                  <a:cubicBezTo>
                    <a:pt x="431" y="1165"/>
                    <a:pt x="507" y="1165"/>
                    <a:pt x="557" y="1215"/>
                  </a:cubicBezTo>
                  <a:cubicBezTo>
                    <a:pt x="608" y="1266"/>
                    <a:pt x="633" y="1317"/>
                    <a:pt x="633" y="1393"/>
                  </a:cubicBezTo>
                  <a:cubicBezTo>
                    <a:pt x="810" y="1469"/>
                    <a:pt x="962" y="1544"/>
                    <a:pt x="1139" y="1595"/>
                  </a:cubicBezTo>
                  <a:cubicBezTo>
                    <a:pt x="1190" y="1620"/>
                    <a:pt x="1266" y="1646"/>
                    <a:pt x="1291" y="1696"/>
                  </a:cubicBezTo>
                  <a:cubicBezTo>
                    <a:pt x="1342" y="1798"/>
                    <a:pt x="1266" y="1924"/>
                    <a:pt x="1291" y="2025"/>
                  </a:cubicBezTo>
                  <a:cubicBezTo>
                    <a:pt x="1342" y="2278"/>
                    <a:pt x="1747" y="2177"/>
                    <a:pt x="1974" y="2304"/>
                  </a:cubicBezTo>
                  <a:cubicBezTo>
                    <a:pt x="2126" y="2380"/>
                    <a:pt x="2202" y="2607"/>
                    <a:pt x="2126" y="2785"/>
                  </a:cubicBezTo>
                  <a:cubicBezTo>
                    <a:pt x="2050" y="2886"/>
                    <a:pt x="1924" y="2962"/>
                    <a:pt x="1848" y="3063"/>
                  </a:cubicBezTo>
                  <a:cubicBezTo>
                    <a:pt x="1671" y="3316"/>
                    <a:pt x="1797" y="3696"/>
                    <a:pt x="2025" y="3923"/>
                  </a:cubicBezTo>
                  <a:cubicBezTo>
                    <a:pt x="2228" y="4176"/>
                    <a:pt x="2506" y="4354"/>
                    <a:pt x="2683" y="4607"/>
                  </a:cubicBezTo>
                  <a:cubicBezTo>
                    <a:pt x="2860" y="4885"/>
                    <a:pt x="2886" y="5214"/>
                    <a:pt x="2936" y="5543"/>
                  </a:cubicBezTo>
                  <a:cubicBezTo>
                    <a:pt x="3164" y="7542"/>
                    <a:pt x="3366" y="9567"/>
                    <a:pt x="3189" y="11566"/>
                  </a:cubicBezTo>
                  <a:cubicBezTo>
                    <a:pt x="3164" y="11668"/>
                    <a:pt x="3164" y="11769"/>
                    <a:pt x="3139" y="11895"/>
                  </a:cubicBezTo>
                  <a:cubicBezTo>
                    <a:pt x="3702" y="11949"/>
                    <a:pt x="4268" y="11970"/>
                    <a:pt x="4836" y="11970"/>
                  </a:cubicBezTo>
                  <a:cubicBezTo>
                    <a:pt x="7154" y="11970"/>
                    <a:pt x="9505" y="11614"/>
                    <a:pt x="11816" y="11614"/>
                  </a:cubicBezTo>
                  <a:cubicBezTo>
                    <a:pt x="12172" y="11614"/>
                    <a:pt x="12528" y="11623"/>
                    <a:pt x="12882" y="11642"/>
                  </a:cubicBezTo>
                  <a:cubicBezTo>
                    <a:pt x="13135" y="11642"/>
                    <a:pt x="13414" y="11668"/>
                    <a:pt x="13641" y="11819"/>
                  </a:cubicBezTo>
                  <a:cubicBezTo>
                    <a:pt x="13515" y="12174"/>
                    <a:pt x="13464" y="12680"/>
                    <a:pt x="13338" y="13059"/>
                  </a:cubicBezTo>
                  <a:cubicBezTo>
                    <a:pt x="13312" y="13110"/>
                    <a:pt x="13287" y="13186"/>
                    <a:pt x="13338" y="13237"/>
                  </a:cubicBezTo>
                  <a:cubicBezTo>
                    <a:pt x="13363" y="13313"/>
                    <a:pt x="13464" y="13313"/>
                    <a:pt x="13540" y="13338"/>
                  </a:cubicBezTo>
                  <a:cubicBezTo>
                    <a:pt x="13869" y="13338"/>
                    <a:pt x="14223" y="13363"/>
                    <a:pt x="14552" y="13363"/>
                  </a:cubicBezTo>
                  <a:cubicBezTo>
                    <a:pt x="14628" y="13034"/>
                    <a:pt x="14704" y="12680"/>
                    <a:pt x="14780" y="12326"/>
                  </a:cubicBezTo>
                  <a:cubicBezTo>
                    <a:pt x="14831" y="12148"/>
                    <a:pt x="14881" y="11946"/>
                    <a:pt x="15033" y="11819"/>
                  </a:cubicBezTo>
                  <a:cubicBezTo>
                    <a:pt x="15160" y="11718"/>
                    <a:pt x="15312" y="11693"/>
                    <a:pt x="15464" y="11642"/>
                  </a:cubicBezTo>
                  <a:cubicBezTo>
                    <a:pt x="15818" y="11440"/>
                    <a:pt x="15919" y="10984"/>
                    <a:pt x="15995" y="10579"/>
                  </a:cubicBezTo>
                  <a:cubicBezTo>
                    <a:pt x="16020" y="10377"/>
                    <a:pt x="16046" y="10149"/>
                    <a:pt x="15944" y="9972"/>
                  </a:cubicBezTo>
                  <a:cubicBezTo>
                    <a:pt x="15742" y="9668"/>
                    <a:pt x="15286" y="9719"/>
                    <a:pt x="15008" y="9491"/>
                  </a:cubicBezTo>
                  <a:cubicBezTo>
                    <a:pt x="14527" y="9137"/>
                    <a:pt x="14780" y="8352"/>
                    <a:pt x="14477" y="7871"/>
                  </a:cubicBezTo>
                  <a:cubicBezTo>
                    <a:pt x="14249" y="7492"/>
                    <a:pt x="13793" y="7391"/>
                    <a:pt x="13388" y="7213"/>
                  </a:cubicBezTo>
                  <a:cubicBezTo>
                    <a:pt x="12983" y="7062"/>
                    <a:pt x="12578" y="6707"/>
                    <a:pt x="12680" y="6277"/>
                  </a:cubicBezTo>
                  <a:cubicBezTo>
                    <a:pt x="12730" y="6049"/>
                    <a:pt x="12933" y="5847"/>
                    <a:pt x="12882" y="5644"/>
                  </a:cubicBezTo>
                  <a:cubicBezTo>
                    <a:pt x="12907" y="5619"/>
                    <a:pt x="13009" y="5442"/>
                    <a:pt x="12958" y="5442"/>
                  </a:cubicBezTo>
                  <a:cubicBezTo>
                    <a:pt x="12933" y="5417"/>
                    <a:pt x="12907" y="5366"/>
                    <a:pt x="12907" y="5315"/>
                  </a:cubicBezTo>
                  <a:cubicBezTo>
                    <a:pt x="12907" y="4885"/>
                    <a:pt x="12882" y="4379"/>
                    <a:pt x="12553" y="4126"/>
                  </a:cubicBezTo>
                  <a:cubicBezTo>
                    <a:pt x="12401" y="3999"/>
                    <a:pt x="12224" y="3949"/>
                    <a:pt x="12098" y="3847"/>
                  </a:cubicBezTo>
                  <a:cubicBezTo>
                    <a:pt x="11870" y="3645"/>
                    <a:pt x="11819" y="3341"/>
                    <a:pt x="11642" y="3114"/>
                  </a:cubicBezTo>
                  <a:cubicBezTo>
                    <a:pt x="11364" y="2683"/>
                    <a:pt x="10756" y="2481"/>
                    <a:pt x="10680" y="1975"/>
                  </a:cubicBezTo>
                  <a:cubicBezTo>
                    <a:pt x="10630" y="1772"/>
                    <a:pt x="10706" y="1519"/>
                    <a:pt x="10630" y="1317"/>
                  </a:cubicBezTo>
                  <a:cubicBezTo>
                    <a:pt x="10554" y="1140"/>
                    <a:pt x="10377" y="1013"/>
                    <a:pt x="10275" y="836"/>
                  </a:cubicBezTo>
                  <a:cubicBezTo>
                    <a:pt x="10200" y="684"/>
                    <a:pt x="10174" y="507"/>
                    <a:pt x="10124" y="380"/>
                  </a:cubicBezTo>
                  <a:cubicBezTo>
                    <a:pt x="10073" y="228"/>
                    <a:pt x="9997" y="102"/>
                    <a:pt x="9921" y="1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3"/>
            <p:cNvSpPr/>
            <p:nvPr/>
          </p:nvSpPr>
          <p:spPr>
            <a:xfrm>
              <a:off x="7020365" y="2260735"/>
              <a:ext cx="328959" cy="402662"/>
            </a:xfrm>
            <a:custGeom>
              <a:avLst/>
              <a:gdLst/>
              <a:ahLst/>
              <a:cxnLst/>
              <a:rect l="l" t="t" r="r" b="b"/>
              <a:pathLst>
                <a:path w="9315" h="11402" extrusionOk="0">
                  <a:moveTo>
                    <a:pt x="3714" y="1"/>
                  </a:moveTo>
                  <a:cubicBezTo>
                    <a:pt x="3380" y="1"/>
                    <a:pt x="3069" y="69"/>
                    <a:pt x="2886" y="241"/>
                  </a:cubicBezTo>
                  <a:cubicBezTo>
                    <a:pt x="2253" y="823"/>
                    <a:pt x="2911" y="1810"/>
                    <a:pt x="1772" y="2012"/>
                  </a:cubicBezTo>
                  <a:cubicBezTo>
                    <a:pt x="1703" y="2024"/>
                    <a:pt x="1638" y="2029"/>
                    <a:pt x="1577" y="2029"/>
                  </a:cubicBezTo>
                  <a:cubicBezTo>
                    <a:pt x="1294" y="2029"/>
                    <a:pt x="1105" y="1921"/>
                    <a:pt x="955" y="1921"/>
                  </a:cubicBezTo>
                  <a:cubicBezTo>
                    <a:pt x="799" y="1921"/>
                    <a:pt x="686" y="2039"/>
                    <a:pt x="558" y="2518"/>
                  </a:cubicBezTo>
                  <a:cubicBezTo>
                    <a:pt x="431" y="2999"/>
                    <a:pt x="507" y="3505"/>
                    <a:pt x="380" y="3986"/>
                  </a:cubicBezTo>
                  <a:cubicBezTo>
                    <a:pt x="279" y="4340"/>
                    <a:pt x="51" y="4619"/>
                    <a:pt x="51" y="4998"/>
                  </a:cubicBezTo>
                  <a:cubicBezTo>
                    <a:pt x="1" y="5935"/>
                    <a:pt x="785" y="6542"/>
                    <a:pt x="1089" y="7377"/>
                  </a:cubicBezTo>
                  <a:cubicBezTo>
                    <a:pt x="1418" y="8339"/>
                    <a:pt x="1418" y="10389"/>
                    <a:pt x="608" y="11351"/>
                  </a:cubicBezTo>
                  <a:cubicBezTo>
                    <a:pt x="1949" y="11275"/>
                    <a:pt x="3265" y="11275"/>
                    <a:pt x="4607" y="11249"/>
                  </a:cubicBezTo>
                  <a:cubicBezTo>
                    <a:pt x="4607" y="11300"/>
                    <a:pt x="4632" y="11351"/>
                    <a:pt x="4632" y="11401"/>
                  </a:cubicBezTo>
                  <a:cubicBezTo>
                    <a:pt x="5822" y="11173"/>
                    <a:pt x="7011" y="10870"/>
                    <a:pt x="8150" y="10465"/>
                  </a:cubicBezTo>
                  <a:cubicBezTo>
                    <a:pt x="7973" y="10212"/>
                    <a:pt x="8023" y="9908"/>
                    <a:pt x="7973" y="9453"/>
                  </a:cubicBezTo>
                  <a:cubicBezTo>
                    <a:pt x="7897" y="8516"/>
                    <a:pt x="8200" y="8440"/>
                    <a:pt x="8631" y="7706"/>
                  </a:cubicBezTo>
                  <a:cubicBezTo>
                    <a:pt x="8884" y="7276"/>
                    <a:pt x="9314" y="6618"/>
                    <a:pt x="9238" y="6087"/>
                  </a:cubicBezTo>
                  <a:cubicBezTo>
                    <a:pt x="9086" y="5176"/>
                    <a:pt x="8302" y="4391"/>
                    <a:pt x="7492" y="4163"/>
                  </a:cubicBezTo>
                  <a:cubicBezTo>
                    <a:pt x="7137" y="4556"/>
                    <a:pt x="6837" y="5306"/>
                    <a:pt x="6450" y="5306"/>
                  </a:cubicBezTo>
                  <a:cubicBezTo>
                    <a:pt x="6313" y="5306"/>
                    <a:pt x="6164" y="5212"/>
                    <a:pt x="5999" y="4973"/>
                  </a:cubicBezTo>
                  <a:cubicBezTo>
                    <a:pt x="5973" y="4948"/>
                    <a:pt x="5746" y="3986"/>
                    <a:pt x="5746" y="3936"/>
                  </a:cubicBezTo>
                  <a:cubicBezTo>
                    <a:pt x="5695" y="3379"/>
                    <a:pt x="5973" y="3328"/>
                    <a:pt x="6151" y="2771"/>
                  </a:cubicBezTo>
                  <a:cubicBezTo>
                    <a:pt x="6429" y="1759"/>
                    <a:pt x="5720" y="721"/>
                    <a:pt x="4835" y="241"/>
                  </a:cubicBezTo>
                  <a:cubicBezTo>
                    <a:pt x="4557" y="102"/>
                    <a:pt x="4119" y="1"/>
                    <a:pt x="371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3"/>
            <p:cNvSpPr/>
            <p:nvPr/>
          </p:nvSpPr>
          <p:spPr>
            <a:xfrm>
              <a:off x="7183944" y="2571295"/>
              <a:ext cx="358412" cy="394716"/>
            </a:xfrm>
            <a:custGeom>
              <a:avLst/>
              <a:gdLst/>
              <a:ahLst/>
              <a:cxnLst/>
              <a:rect l="l" t="t" r="r" b="b"/>
              <a:pathLst>
                <a:path w="10149" h="11177" extrusionOk="0">
                  <a:moveTo>
                    <a:pt x="8908" y="1"/>
                  </a:moveTo>
                  <a:cubicBezTo>
                    <a:pt x="8832" y="51"/>
                    <a:pt x="8782" y="102"/>
                    <a:pt x="8706" y="127"/>
                  </a:cubicBezTo>
                  <a:cubicBezTo>
                    <a:pt x="7845" y="734"/>
                    <a:pt x="6403" y="937"/>
                    <a:pt x="5644" y="1696"/>
                  </a:cubicBezTo>
                  <a:cubicBezTo>
                    <a:pt x="5414" y="1942"/>
                    <a:pt x="4931" y="2092"/>
                    <a:pt x="4494" y="2092"/>
                  </a:cubicBezTo>
                  <a:cubicBezTo>
                    <a:pt x="4257" y="2092"/>
                    <a:pt x="4033" y="2047"/>
                    <a:pt x="3872" y="1949"/>
                  </a:cubicBezTo>
                  <a:cubicBezTo>
                    <a:pt x="3695" y="1873"/>
                    <a:pt x="3594" y="1772"/>
                    <a:pt x="3518" y="1646"/>
                  </a:cubicBezTo>
                  <a:cubicBezTo>
                    <a:pt x="2379" y="2076"/>
                    <a:pt x="1190" y="2379"/>
                    <a:pt x="0" y="2582"/>
                  </a:cubicBezTo>
                  <a:cubicBezTo>
                    <a:pt x="354" y="5087"/>
                    <a:pt x="709" y="7568"/>
                    <a:pt x="1088" y="10073"/>
                  </a:cubicBezTo>
                  <a:cubicBezTo>
                    <a:pt x="1241" y="10035"/>
                    <a:pt x="1397" y="10011"/>
                    <a:pt x="1548" y="10011"/>
                  </a:cubicBezTo>
                  <a:cubicBezTo>
                    <a:pt x="1799" y="10011"/>
                    <a:pt x="2038" y="10077"/>
                    <a:pt x="2227" y="10250"/>
                  </a:cubicBezTo>
                  <a:cubicBezTo>
                    <a:pt x="2379" y="10402"/>
                    <a:pt x="2480" y="10630"/>
                    <a:pt x="2607" y="10832"/>
                  </a:cubicBezTo>
                  <a:cubicBezTo>
                    <a:pt x="2731" y="10977"/>
                    <a:pt x="2906" y="11105"/>
                    <a:pt x="3091" y="11105"/>
                  </a:cubicBezTo>
                  <a:cubicBezTo>
                    <a:pt x="3132" y="11105"/>
                    <a:pt x="3173" y="11099"/>
                    <a:pt x="3214" y="11085"/>
                  </a:cubicBezTo>
                  <a:cubicBezTo>
                    <a:pt x="3391" y="11009"/>
                    <a:pt x="3493" y="10807"/>
                    <a:pt x="3670" y="10782"/>
                  </a:cubicBezTo>
                  <a:cubicBezTo>
                    <a:pt x="3691" y="10777"/>
                    <a:pt x="3713" y="10775"/>
                    <a:pt x="3734" y="10775"/>
                  </a:cubicBezTo>
                  <a:cubicBezTo>
                    <a:pt x="4032" y="10775"/>
                    <a:pt x="4286" y="11176"/>
                    <a:pt x="4546" y="11176"/>
                  </a:cubicBezTo>
                  <a:cubicBezTo>
                    <a:pt x="4591" y="11176"/>
                    <a:pt x="4636" y="11164"/>
                    <a:pt x="4682" y="11136"/>
                  </a:cubicBezTo>
                  <a:cubicBezTo>
                    <a:pt x="4834" y="11035"/>
                    <a:pt x="4834" y="10807"/>
                    <a:pt x="4986" y="10706"/>
                  </a:cubicBezTo>
                  <a:cubicBezTo>
                    <a:pt x="5036" y="10672"/>
                    <a:pt x="5090" y="10658"/>
                    <a:pt x="5143" y="10658"/>
                  </a:cubicBezTo>
                  <a:cubicBezTo>
                    <a:pt x="5250" y="10658"/>
                    <a:pt x="5357" y="10714"/>
                    <a:pt x="5441" y="10782"/>
                  </a:cubicBezTo>
                  <a:cubicBezTo>
                    <a:pt x="5568" y="10883"/>
                    <a:pt x="5669" y="11035"/>
                    <a:pt x="5796" y="11111"/>
                  </a:cubicBezTo>
                  <a:cubicBezTo>
                    <a:pt x="5865" y="11142"/>
                    <a:pt x="5940" y="11156"/>
                    <a:pt x="6014" y="11156"/>
                  </a:cubicBezTo>
                  <a:cubicBezTo>
                    <a:pt x="6184" y="11156"/>
                    <a:pt x="6356" y="11082"/>
                    <a:pt x="6479" y="10959"/>
                  </a:cubicBezTo>
                  <a:cubicBezTo>
                    <a:pt x="6656" y="10807"/>
                    <a:pt x="6757" y="10554"/>
                    <a:pt x="6783" y="10301"/>
                  </a:cubicBezTo>
                  <a:cubicBezTo>
                    <a:pt x="6808" y="9972"/>
                    <a:pt x="6808" y="9542"/>
                    <a:pt x="7086" y="9364"/>
                  </a:cubicBezTo>
                  <a:cubicBezTo>
                    <a:pt x="7238" y="9288"/>
                    <a:pt x="7390" y="9288"/>
                    <a:pt x="7542" y="9263"/>
                  </a:cubicBezTo>
                  <a:cubicBezTo>
                    <a:pt x="7921" y="9213"/>
                    <a:pt x="8250" y="8934"/>
                    <a:pt x="8402" y="8605"/>
                  </a:cubicBezTo>
                  <a:cubicBezTo>
                    <a:pt x="8478" y="8428"/>
                    <a:pt x="8529" y="8226"/>
                    <a:pt x="8605" y="8048"/>
                  </a:cubicBezTo>
                  <a:cubicBezTo>
                    <a:pt x="8706" y="7795"/>
                    <a:pt x="8908" y="7593"/>
                    <a:pt x="9086" y="7390"/>
                  </a:cubicBezTo>
                  <a:cubicBezTo>
                    <a:pt x="9440" y="6960"/>
                    <a:pt x="9718" y="6454"/>
                    <a:pt x="9971" y="5973"/>
                  </a:cubicBezTo>
                  <a:cubicBezTo>
                    <a:pt x="10047" y="5872"/>
                    <a:pt x="10098" y="5771"/>
                    <a:pt x="10123" y="5644"/>
                  </a:cubicBezTo>
                  <a:cubicBezTo>
                    <a:pt x="10148" y="5518"/>
                    <a:pt x="10098" y="5366"/>
                    <a:pt x="10073" y="5239"/>
                  </a:cubicBezTo>
                  <a:cubicBezTo>
                    <a:pt x="9895" y="4480"/>
                    <a:pt x="9718" y="3721"/>
                    <a:pt x="9541" y="2962"/>
                  </a:cubicBezTo>
                  <a:cubicBezTo>
                    <a:pt x="9313" y="1975"/>
                    <a:pt x="9086" y="988"/>
                    <a:pt x="8908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3"/>
            <p:cNvSpPr/>
            <p:nvPr/>
          </p:nvSpPr>
          <p:spPr>
            <a:xfrm>
              <a:off x="8021369" y="2333554"/>
              <a:ext cx="242226" cy="157328"/>
            </a:xfrm>
            <a:custGeom>
              <a:avLst/>
              <a:gdLst/>
              <a:ahLst/>
              <a:cxnLst/>
              <a:rect l="l" t="t" r="r" b="b"/>
              <a:pathLst>
                <a:path w="6859" h="4455" extrusionOk="0">
                  <a:moveTo>
                    <a:pt x="4834" y="1"/>
                  </a:moveTo>
                  <a:cubicBezTo>
                    <a:pt x="3771" y="355"/>
                    <a:pt x="2683" y="633"/>
                    <a:pt x="1620" y="861"/>
                  </a:cubicBezTo>
                  <a:cubicBezTo>
                    <a:pt x="1620" y="836"/>
                    <a:pt x="1620" y="811"/>
                    <a:pt x="1595" y="785"/>
                  </a:cubicBezTo>
                  <a:cubicBezTo>
                    <a:pt x="1114" y="1013"/>
                    <a:pt x="532" y="1114"/>
                    <a:pt x="0" y="1216"/>
                  </a:cubicBezTo>
                  <a:cubicBezTo>
                    <a:pt x="152" y="2101"/>
                    <a:pt x="152" y="2987"/>
                    <a:pt x="26" y="3873"/>
                  </a:cubicBezTo>
                  <a:cubicBezTo>
                    <a:pt x="1544" y="3670"/>
                    <a:pt x="2987" y="3063"/>
                    <a:pt x="4429" y="2607"/>
                  </a:cubicBezTo>
                  <a:cubicBezTo>
                    <a:pt x="4492" y="2576"/>
                    <a:pt x="4554" y="2555"/>
                    <a:pt x="4611" y="2555"/>
                  </a:cubicBezTo>
                  <a:cubicBezTo>
                    <a:pt x="4646" y="2555"/>
                    <a:pt x="4679" y="2563"/>
                    <a:pt x="4708" y="2582"/>
                  </a:cubicBezTo>
                  <a:cubicBezTo>
                    <a:pt x="4758" y="2633"/>
                    <a:pt x="4809" y="2683"/>
                    <a:pt x="4834" y="2759"/>
                  </a:cubicBezTo>
                  <a:cubicBezTo>
                    <a:pt x="5087" y="3316"/>
                    <a:pt x="5366" y="3898"/>
                    <a:pt x="5644" y="4455"/>
                  </a:cubicBezTo>
                  <a:cubicBezTo>
                    <a:pt x="6074" y="4379"/>
                    <a:pt x="6808" y="4252"/>
                    <a:pt x="6834" y="3746"/>
                  </a:cubicBezTo>
                  <a:cubicBezTo>
                    <a:pt x="6859" y="3518"/>
                    <a:pt x="6251" y="2683"/>
                    <a:pt x="6100" y="2430"/>
                  </a:cubicBezTo>
                  <a:cubicBezTo>
                    <a:pt x="5897" y="2076"/>
                    <a:pt x="5669" y="1519"/>
                    <a:pt x="5467" y="1266"/>
                  </a:cubicBezTo>
                  <a:cubicBezTo>
                    <a:pt x="5037" y="735"/>
                    <a:pt x="4961" y="988"/>
                    <a:pt x="4860" y="355"/>
                  </a:cubicBezTo>
                  <a:cubicBezTo>
                    <a:pt x="4834" y="254"/>
                    <a:pt x="4834" y="127"/>
                    <a:pt x="483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3"/>
            <p:cNvSpPr/>
            <p:nvPr/>
          </p:nvSpPr>
          <p:spPr>
            <a:xfrm>
              <a:off x="7545888" y="2153907"/>
              <a:ext cx="505004" cy="434410"/>
            </a:xfrm>
            <a:custGeom>
              <a:avLst/>
              <a:gdLst/>
              <a:ahLst/>
              <a:cxnLst/>
              <a:rect l="l" t="t" r="r" b="b"/>
              <a:pathLst>
                <a:path w="14300" h="12301" extrusionOk="0">
                  <a:moveTo>
                    <a:pt x="11617" y="1"/>
                  </a:moveTo>
                  <a:cubicBezTo>
                    <a:pt x="11010" y="203"/>
                    <a:pt x="10402" y="431"/>
                    <a:pt x="9795" y="735"/>
                  </a:cubicBezTo>
                  <a:cubicBezTo>
                    <a:pt x="9213" y="1039"/>
                    <a:pt x="7745" y="1469"/>
                    <a:pt x="7467" y="2152"/>
                  </a:cubicBezTo>
                  <a:cubicBezTo>
                    <a:pt x="7264" y="2608"/>
                    <a:pt x="7517" y="3215"/>
                    <a:pt x="7340" y="3696"/>
                  </a:cubicBezTo>
                  <a:cubicBezTo>
                    <a:pt x="7331" y="3695"/>
                    <a:pt x="7322" y="3695"/>
                    <a:pt x="7314" y="3695"/>
                  </a:cubicBezTo>
                  <a:cubicBezTo>
                    <a:pt x="6641" y="3695"/>
                    <a:pt x="7036" y="5651"/>
                    <a:pt x="7036" y="6201"/>
                  </a:cubicBezTo>
                  <a:cubicBezTo>
                    <a:pt x="5888" y="6623"/>
                    <a:pt x="4979" y="7587"/>
                    <a:pt x="3725" y="7587"/>
                  </a:cubicBezTo>
                  <a:cubicBezTo>
                    <a:pt x="3625" y="7587"/>
                    <a:pt x="3522" y="7581"/>
                    <a:pt x="3417" y="7568"/>
                  </a:cubicBezTo>
                  <a:cubicBezTo>
                    <a:pt x="3157" y="7540"/>
                    <a:pt x="2914" y="7519"/>
                    <a:pt x="2681" y="7519"/>
                  </a:cubicBezTo>
                  <a:cubicBezTo>
                    <a:pt x="2075" y="7519"/>
                    <a:pt x="1533" y="7657"/>
                    <a:pt x="912" y="8150"/>
                  </a:cubicBezTo>
                  <a:cubicBezTo>
                    <a:pt x="811" y="8226"/>
                    <a:pt x="557" y="8302"/>
                    <a:pt x="507" y="8403"/>
                  </a:cubicBezTo>
                  <a:cubicBezTo>
                    <a:pt x="304" y="8884"/>
                    <a:pt x="557" y="8555"/>
                    <a:pt x="583" y="8909"/>
                  </a:cubicBezTo>
                  <a:cubicBezTo>
                    <a:pt x="684" y="9567"/>
                    <a:pt x="1013" y="9770"/>
                    <a:pt x="557" y="10402"/>
                  </a:cubicBezTo>
                  <a:cubicBezTo>
                    <a:pt x="431" y="10579"/>
                    <a:pt x="228" y="10757"/>
                    <a:pt x="1" y="10934"/>
                  </a:cubicBezTo>
                  <a:cubicBezTo>
                    <a:pt x="102" y="11237"/>
                    <a:pt x="228" y="11541"/>
                    <a:pt x="355" y="11845"/>
                  </a:cubicBezTo>
                  <a:cubicBezTo>
                    <a:pt x="3443" y="11162"/>
                    <a:pt x="6581" y="10504"/>
                    <a:pt x="9744" y="10099"/>
                  </a:cubicBezTo>
                  <a:cubicBezTo>
                    <a:pt x="9921" y="10428"/>
                    <a:pt x="10124" y="10782"/>
                    <a:pt x="10301" y="11111"/>
                  </a:cubicBezTo>
                  <a:cubicBezTo>
                    <a:pt x="10352" y="11212"/>
                    <a:pt x="10428" y="11339"/>
                    <a:pt x="10554" y="11364"/>
                  </a:cubicBezTo>
                  <a:cubicBezTo>
                    <a:pt x="10568" y="11366"/>
                    <a:pt x="10581" y="11367"/>
                    <a:pt x="10595" y="11367"/>
                  </a:cubicBezTo>
                  <a:cubicBezTo>
                    <a:pt x="10729" y="11367"/>
                    <a:pt x="10846" y="11263"/>
                    <a:pt x="10984" y="11263"/>
                  </a:cubicBezTo>
                  <a:cubicBezTo>
                    <a:pt x="11004" y="11259"/>
                    <a:pt x="11024" y="11258"/>
                    <a:pt x="11043" y="11258"/>
                  </a:cubicBezTo>
                  <a:cubicBezTo>
                    <a:pt x="11318" y="11258"/>
                    <a:pt x="11534" y="11575"/>
                    <a:pt x="11794" y="11693"/>
                  </a:cubicBezTo>
                  <a:cubicBezTo>
                    <a:pt x="11900" y="11739"/>
                    <a:pt x="12016" y="11748"/>
                    <a:pt x="12129" y="11748"/>
                  </a:cubicBezTo>
                  <a:cubicBezTo>
                    <a:pt x="12205" y="11748"/>
                    <a:pt x="12280" y="11744"/>
                    <a:pt x="12351" y="11744"/>
                  </a:cubicBezTo>
                  <a:cubicBezTo>
                    <a:pt x="12958" y="11769"/>
                    <a:pt x="13515" y="11997"/>
                    <a:pt x="14021" y="12300"/>
                  </a:cubicBezTo>
                  <a:cubicBezTo>
                    <a:pt x="14122" y="12275"/>
                    <a:pt x="14198" y="12224"/>
                    <a:pt x="14300" y="12199"/>
                  </a:cubicBezTo>
                  <a:cubicBezTo>
                    <a:pt x="14224" y="11845"/>
                    <a:pt x="14122" y="11491"/>
                    <a:pt x="14047" y="11162"/>
                  </a:cubicBezTo>
                  <a:cubicBezTo>
                    <a:pt x="13971" y="10908"/>
                    <a:pt x="13920" y="10655"/>
                    <a:pt x="13945" y="10402"/>
                  </a:cubicBezTo>
                  <a:cubicBezTo>
                    <a:pt x="13971" y="10250"/>
                    <a:pt x="14021" y="10073"/>
                    <a:pt x="13996" y="9921"/>
                  </a:cubicBezTo>
                  <a:cubicBezTo>
                    <a:pt x="13945" y="9694"/>
                    <a:pt x="13743" y="9542"/>
                    <a:pt x="13642" y="9339"/>
                  </a:cubicBezTo>
                  <a:cubicBezTo>
                    <a:pt x="13566" y="9213"/>
                    <a:pt x="13566" y="9061"/>
                    <a:pt x="13591" y="8934"/>
                  </a:cubicBezTo>
                  <a:cubicBezTo>
                    <a:pt x="13566" y="8934"/>
                    <a:pt x="13515" y="8960"/>
                    <a:pt x="13490" y="8960"/>
                  </a:cubicBezTo>
                  <a:cubicBezTo>
                    <a:pt x="13616" y="8074"/>
                    <a:pt x="13616" y="7188"/>
                    <a:pt x="13464" y="6303"/>
                  </a:cubicBezTo>
                  <a:cubicBezTo>
                    <a:pt x="13389" y="6328"/>
                    <a:pt x="13313" y="6328"/>
                    <a:pt x="13237" y="6353"/>
                  </a:cubicBezTo>
                  <a:cubicBezTo>
                    <a:pt x="13199" y="6353"/>
                    <a:pt x="13154" y="6359"/>
                    <a:pt x="13113" y="6359"/>
                  </a:cubicBezTo>
                  <a:cubicBezTo>
                    <a:pt x="13072" y="6359"/>
                    <a:pt x="13034" y="6353"/>
                    <a:pt x="13009" y="6328"/>
                  </a:cubicBezTo>
                  <a:cubicBezTo>
                    <a:pt x="12933" y="6277"/>
                    <a:pt x="12933" y="6176"/>
                    <a:pt x="12908" y="6100"/>
                  </a:cubicBezTo>
                  <a:cubicBezTo>
                    <a:pt x="12857" y="5088"/>
                    <a:pt x="12857" y="4000"/>
                    <a:pt x="12174" y="3266"/>
                  </a:cubicBezTo>
                  <a:cubicBezTo>
                    <a:pt x="12047" y="3139"/>
                    <a:pt x="11870" y="2962"/>
                    <a:pt x="11946" y="2785"/>
                  </a:cubicBezTo>
                  <a:cubicBezTo>
                    <a:pt x="11971" y="2734"/>
                    <a:pt x="12022" y="2658"/>
                    <a:pt x="12073" y="2608"/>
                  </a:cubicBezTo>
                  <a:cubicBezTo>
                    <a:pt x="12326" y="2279"/>
                    <a:pt x="12224" y="1798"/>
                    <a:pt x="12073" y="1393"/>
                  </a:cubicBezTo>
                  <a:cubicBezTo>
                    <a:pt x="11921" y="912"/>
                    <a:pt x="11769" y="456"/>
                    <a:pt x="11617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3"/>
            <p:cNvSpPr/>
            <p:nvPr/>
          </p:nvSpPr>
          <p:spPr>
            <a:xfrm>
              <a:off x="7498530" y="2510518"/>
              <a:ext cx="471914" cy="310172"/>
            </a:xfrm>
            <a:custGeom>
              <a:avLst/>
              <a:gdLst/>
              <a:ahLst/>
              <a:cxnLst/>
              <a:rect l="l" t="t" r="r" b="b"/>
              <a:pathLst>
                <a:path w="13363" h="8783" extrusionOk="0">
                  <a:moveTo>
                    <a:pt x="11060" y="1"/>
                  </a:moveTo>
                  <a:cubicBezTo>
                    <a:pt x="7922" y="406"/>
                    <a:pt x="4809" y="1064"/>
                    <a:pt x="1671" y="1747"/>
                  </a:cubicBezTo>
                  <a:cubicBezTo>
                    <a:pt x="1544" y="1443"/>
                    <a:pt x="1443" y="1139"/>
                    <a:pt x="1342" y="836"/>
                  </a:cubicBezTo>
                  <a:cubicBezTo>
                    <a:pt x="911" y="1165"/>
                    <a:pt x="431" y="1468"/>
                    <a:pt x="0" y="1722"/>
                  </a:cubicBezTo>
                  <a:cubicBezTo>
                    <a:pt x="178" y="2734"/>
                    <a:pt x="405" y="3721"/>
                    <a:pt x="633" y="4683"/>
                  </a:cubicBezTo>
                  <a:cubicBezTo>
                    <a:pt x="810" y="5442"/>
                    <a:pt x="987" y="6201"/>
                    <a:pt x="1165" y="6960"/>
                  </a:cubicBezTo>
                  <a:cubicBezTo>
                    <a:pt x="1190" y="7087"/>
                    <a:pt x="1240" y="7239"/>
                    <a:pt x="1215" y="7390"/>
                  </a:cubicBezTo>
                  <a:cubicBezTo>
                    <a:pt x="1190" y="7492"/>
                    <a:pt x="1139" y="7593"/>
                    <a:pt x="1063" y="7694"/>
                  </a:cubicBezTo>
                  <a:cubicBezTo>
                    <a:pt x="1038" y="7745"/>
                    <a:pt x="1038" y="7770"/>
                    <a:pt x="1013" y="7821"/>
                  </a:cubicBezTo>
                  <a:cubicBezTo>
                    <a:pt x="1114" y="8150"/>
                    <a:pt x="1240" y="8453"/>
                    <a:pt x="1367" y="8782"/>
                  </a:cubicBezTo>
                  <a:cubicBezTo>
                    <a:pt x="5037" y="7998"/>
                    <a:pt x="8782" y="7036"/>
                    <a:pt x="12477" y="6252"/>
                  </a:cubicBezTo>
                  <a:cubicBezTo>
                    <a:pt x="12705" y="5897"/>
                    <a:pt x="12958" y="5543"/>
                    <a:pt x="13186" y="5214"/>
                  </a:cubicBezTo>
                  <a:cubicBezTo>
                    <a:pt x="13236" y="5113"/>
                    <a:pt x="13312" y="5012"/>
                    <a:pt x="13312" y="4910"/>
                  </a:cubicBezTo>
                  <a:cubicBezTo>
                    <a:pt x="13363" y="4758"/>
                    <a:pt x="13287" y="4607"/>
                    <a:pt x="13211" y="4455"/>
                  </a:cubicBezTo>
                  <a:cubicBezTo>
                    <a:pt x="13009" y="4151"/>
                    <a:pt x="12756" y="3873"/>
                    <a:pt x="12452" y="3645"/>
                  </a:cubicBezTo>
                  <a:cubicBezTo>
                    <a:pt x="12351" y="3594"/>
                    <a:pt x="12249" y="3518"/>
                    <a:pt x="12173" y="3442"/>
                  </a:cubicBezTo>
                  <a:cubicBezTo>
                    <a:pt x="11971" y="3139"/>
                    <a:pt x="12148" y="2759"/>
                    <a:pt x="12300" y="2430"/>
                  </a:cubicBezTo>
                  <a:cubicBezTo>
                    <a:pt x="12477" y="2051"/>
                    <a:pt x="12578" y="1671"/>
                    <a:pt x="12680" y="1266"/>
                  </a:cubicBezTo>
                  <a:cubicBezTo>
                    <a:pt x="12575" y="1204"/>
                    <a:pt x="12488" y="1158"/>
                    <a:pt x="12390" y="1158"/>
                  </a:cubicBezTo>
                  <a:cubicBezTo>
                    <a:pt x="12369" y="1158"/>
                    <a:pt x="12348" y="1160"/>
                    <a:pt x="12325" y="1165"/>
                  </a:cubicBezTo>
                  <a:cubicBezTo>
                    <a:pt x="12190" y="1187"/>
                    <a:pt x="12075" y="1270"/>
                    <a:pt x="11944" y="1270"/>
                  </a:cubicBezTo>
                  <a:cubicBezTo>
                    <a:pt x="11928" y="1270"/>
                    <a:pt x="11912" y="1269"/>
                    <a:pt x="11895" y="1266"/>
                  </a:cubicBezTo>
                  <a:cubicBezTo>
                    <a:pt x="11769" y="1241"/>
                    <a:pt x="11693" y="1114"/>
                    <a:pt x="11642" y="1013"/>
                  </a:cubicBezTo>
                  <a:cubicBezTo>
                    <a:pt x="11440" y="684"/>
                    <a:pt x="11262" y="330"/>
                    <a:pt x="11060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3"/>
            <p:cNvSpPr/>
            <p:nvPr/>
          </p:nvSpPr>
          <p:spPr>
            <a:xfrm>
              <a:off x="7621850" y="2779547"/>
              <a:ext cx="129641" cy="74832"/>
            </a:xfrm>
            <a:custGeom>
              <a:avLst/>
              <a:gdLst/>
              <a:ahLst/>
              <a:cxnLst/>
              <a:rect l="l" t="t" r="r" b="b"/>
              <a:pathLst>
                <a:path w="3671" h="2119" extrusionOk="0">
                  <a:moveTo>
                    <a:pt x="2987" y="0"/>
                  </a:moveTo>
                  <a:cubicBezTo>
                    <a:pt x="1975" y="228"/>
                    <a:pt x="988" y="456"/>
                    <a:pt x="1" y="684"/>
                  </a:cubicBezTo>
                  <a:lnTo>
                    <a:pt x="127" y="1620"/>
                  </a:lnTo>
                  <a:cubicBezTo>
                    <a:pt x="153" y="1797"/>
                    <a:pt x="203" y="2000"/>
                    <a:pt x="381" y="2075"/>
                  </a:cubicBezTo>
                  <a:cubicBezTo>
                    <a:pt x="428" y="2105"/>
                    <a:pt x="478" y="2118"/>
                    <a:pt x="527" y="2118"/>
                  </a:cubicBezTo>
                  <a:cubicBezTo>
                    <a:pt x="686" y="2118"/>
                    <a:pt x="847" y="1983"/>
                    <a:pt x="963" y="1848"/>
                  </a:cubicBezTo>
                  <a:cubicBezTo>
                    <a:pt x="1114" y="1671"/>
                    <a:pt x="1216" y="1443"/>
                    <a:pt x="1443" y="1367"/>
                  </a:cubicBezTo>
                  <a:cubicBezTo>
                    <a:pt x="1508" y="1345"/>
                    <a:pt x="1572" y="1338"/>
                    <a:pt x="1638" y="1338"/>
                  </a:cubicBezTo>
                  <a:cubicBezTo>
                    <a:pt x="1728" y="1338"/>
                    <a:pt x="1822" y="1352"/>
                    <a:pt x="1924" y="1367"/>
                  </a:cubicBezTo>
                  <a:cubicBezTo>
                    <a:pt x="2042" y="1384"/>
                    <a:pt x="2163" y="1392"/>
                    <a:pt x="2286" y="1392"/>
                  </a:cubicBezTo>
                  <a:cubicBezTo>
                    <a:pt x="2532" y="1392"/>
                    <a:pt x="2785" y="1358"/>
                    <a:pt x="3038" y="1291"/>
                  </a:cubicBezTo>
                  <a:cubicBezTo>
                    <a:pt x="3139" y="1266"/>
                    <a:pt x="3240" y="1215"/>
                    <a:pt x="3316" y="1164"/>
                  </a:cubicBezTo>
                  <a:cubicBezTo>
                    <a:pt x="3417" y="1088"/>
                    <a:pt x="3493" y="962"/>
                    <a:pt x="3544" y="861"/>
                  </a:cubicBezTo>
                  <a:cubicBezTo>
                    <a:pt x="3569" y="785"/>
                    <a:pt x="3620" y="709"/>
                    <a:pt x="3671" y="658"/>
                  </a:cubicBezTo>
                  <a:cubicBezTo>
                    <a:pt x="3595" y="608"/>
                    <a:pt x="3519" y="582"/>
                    <a:pt x="3468" y="557"/>
                  </a:cubicBezTo>
                  <a:cubicBezTo>
                    <a:pt x="3240" y="405"/>
                    <a:pt x="3063" y="228"/>
                    <a:pt x="2987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3"/>
            <p:cNvSpPr/>
            <p:nvPr/>
          </p:nvSpPr>
          <p:spPr>
            <a:xfrm>
              <a:off x="7381461" y="2786681"/>
              <a:ext cx="339660" cy="305863"/>
            </a:xfrm>
            <a:custGeom>
              <a:avLst/>
              <a:gdLst/>
              <a:ahLst/>
              <a:cxnLst/>
              <a:rect l="l" t="t" r="r" b="b"/>
              <a:pathLst>
                <a:path w="9618" h="8661" extrusionOk="0">
                  <a:moveTo>
                    <a:pt x="4328" y="1"/>
                  </a:moveTo>
                  <a:cubicBezTo>
                    <a:pt x="4075" y="431"/>
                    <a:pt x="3822" y="886"/>
                    <a:pt x="3493" y="1291"/>
                  </a:cubicBezTo>
                  <a:cubicBezTo>
                    <a:pt x="3315" y="1494"/>
                    <a:pt x="3113" y="1696"/>
                    <a:pt x="3012" y="1949"/>
                  </a:cubicBezTo>
                  <a:cubicBezTo>
                    <a:pt x="2936" y="2127"/>
                    <a:pt x="2910" y="2329"/>
                    <a:pt x="2809" y="2506"/>
                  </a:cubicBezTo>
                  <a:cubicBezTo>
                    <a:pt x="2657" y="2860"/>
                    <a:pt x="2328" y="3114"/>
                    <a:pt x="1949" y="3164"/>
                  </a:cubicBezTo>
                  <a:cubicBezTo>
                    <a:pt x="1797" y="3189"/>
                    <a:pt x="1645" y="3189"/>
                    <a:pt x="1493" y="3265"/>
                  </a:cubicBezTo>
                  <a:cubicBezTo>
                    <a:pt x="1190" y="3443"/>
                    <a:pt x="1215" y="3873"/>
                    <a:pt x="1190" y="4202"/>
                  </a:cubicBezTo>
                  <a:cubicBezTo>
                    <a:pt x="1164" y="4455"/>
                    <a:pt x="1063" y="4708"/>
                    <a:pt x="886" y="4860"/>
                  </a:cubicBezTo>
                  <a:cubicBezTo>
                    <a:pt x="763" y="4983"/>
                    <a:pt x="591" y="5057"/>
                    <a:pt x="421" y="5057"/>
                  </a:cubicBezTo>
                  <a:cubicBezTo>
                    <a:pt x="347" y="5057"/>
                    <a:pt x="272" y="5043"/>
                    <a:pt x="203" y="5012"/>
                  </a:cubicBezTo>
                  <a:cubicBezTo>
                    <a:pt x="127" y="4961"/>
                    <a:pt x="51" y="4910"/>
                    <a:pt x="0" y="4834"/>
                  </a:cubicBezTo>
                  <a:lnTo>
                    <a:pt x="0" y="4834"/>
                  </a:lnTo>
                  <a:cubicBezTo>
                    <a:pt x="0" y="5341"/>
                    <a:pt x="101" y="5847"/>
                    <a:pt x="304" y="6302"/>
                  </a:cubicBezTo>
                  <a:cubicBezTo>
                    <a:pt x="456" y="6657"/>
                    <a:pt x="658" y="7011"/>
                    <a:pt x="987" y="7239"/>
                  </a:cubicBezTo>
                  <a:cubicBezTo>
                    <a:pt x="1139" y="7340"/>
                    <a:pt x="1316" y="7391"/>
                    <a:pt x="1468" y="7492"/>
                  </a:cubicBezTo>
                  <a:cubicBezTo>
                    <a:pt x="1848" y="7720"/>
                    <a:pt x="2101" y="8124"/>
                    <a:pt x="2455" y="8378"/>
                  </a:cubicBezTo>
                  <a:cubicBezTo>
                    <a:pt x="2708" y="8555"/>
                    <a:pt x="3012" y="8656"/>
                    <a:pt x="3341" y="8656"/>
                  </a:cubicBezTo>
                  <a:cubicBezTo>
                    <a:pt x="3378" y="8659"/>
                    <a:pt x="3416" y="8661"/>
                    <a:pt x="3454" y="8661"/>
                  </a:cubicBezTo>
                  <a:cubicBezTo>
                    <a:pt x="3700" y="8661"/>
                    <a:pt x="3963" y="8595"/>
                    <a:pt x="4226" y="8529"/>
                  </a:cubicBezTo>
                  <a:lnTo>
                    <a:pt x="5897" y="8074"/>
                  </a:lnTo>
                  <a:cubicBezTo>
                    <a:pt x="6049" y="8049"/>
                    <a:pt x="6226" y="7998"/>
                    <a:pt x="6327" y="7846"/>
                  </a:cubicBezTo>
                  <a:cubicBezTo>
                    <a:pt x="6428" y="7720"/>
                    <a:pt x="6428" y="7542"/>
                    <a:pt x="6428" y="7391"/>
                  </a:cubicBezTo>
                  <a:cubicBezTo>
                    <a:pt x="6454" y="6682"/>
                    <a:pt x="6454" y="5973"/>
                    <a:pt x="6454" y="5265"/>
                  </a:cubicBezTo>
                  <a:cubicBezTo>
                    <a:pt x="6454" y="4885"/>
                    <a:pt x="6580" y="4379"/>
                    <a:pt x="6960" y="4354"/>
                  </a:cubicBezTo>
                  <a:cubicBezTo>
                    <a:pt x="7044" y="4354"/>
                    <a:pt x="7128" y="4376"/>
                    <a:pt x="7205" y="4376"/>
                  </a:cubicBezTo>
                  <a:cubicBezTo>
                    <a:pt x="7244" y="4376"/>
                    <a:pt x="7280" y="4371"/>
                    <a:pt x="7314" y="4354"/>
                  </a:cubicBezTo>
                  <a:cubicBezTo>
                    <a:pt x="7567" y="4278"/>
                    <a:pt x="7542" y="3923"/>
                    <a:pt x="7441" y="3670"/>
                  </a:cubicBezTo>
                  <a:lnTo>
                    <a:pt x="7441" y="3670"/>
                  </a:lnTo>
                  <a:cubicBezTo>
                    <a:pt x="7481" y="3681"/>
                    <a:pt x="7522" y="3687"/>
                    <a:pt x="7564" y="3687"/>
                  </a:cubicBezTo>
                  <a:cubicBezTo>
                    <a:pt x="7805" y="3687"/>
                    <a:pt x="8049" y="3511"/>
                    <a:pt x="8200" y="3316"/>
                  </a:cubicBezTo>
                  <a:cubicBezTo>
                    <a:pt x="8402" y="3088"/>
                    <a:pt x="8529" y="2785"/>
                    <a:pt x="8757" y="2607"/>
                  </a:cubicBezTo>
                  <a:cubicBezTo>
                    <a:pt x="8908" y="2481"/>
                    <a:pt x="9086" y="2405"/>
                    <a:pt x="9237" y="2278"/>
                  </a:cubicBezTo>
                  <a:cubicBezTo>
                    <a:pt x="9541" y="2000"/>
                    <a:pt x="9617" y="1570"/>
                    <a:pt x="9617" y="1140"/>
                  </a:cubicBezTo>
                  <a:lnTo>
                    <a:pt x="9617" y="1140"/>
                  </a:lnTo>
                  <a:cubicBezTo>
                    <a:pt x="9439" y="1169"/>
                    <a:pt x="9261" y="1181"/>
                    <a:pt x="9088" y="1181"/>
                  </a:cubicBezTo>
                  <a:cubicBezTo>
                    <a:pt x="8966" y="1181"/>
                    <a:pt x="8847" y="1175"/>
                    <a:pt x="8731" y="1165"/>
                  </a:cubicBezTo>
                  <a:cubicBezTo>
                    <a:pt x="8629" y="1150"/>
                    <a:pt x="8535" y="1136"/>
                    <a:pt x="8445" y="1136"/>
                  </a:cubicBezTo>
                  <a:cubicBezTo>
                    <a:pt x="8379" y="1136"/>
                    <a:pt x="8315" y="1143"/>
                    <a:pt x="8250" y="1165"/>
                  </a:cubicBezTo>
                  <a:cubicBezTo>
                    <a:pt x="8023" y="1241"/>
                    <a:pt x="7921" y="1469"/>
                    <a:pt x="7770" y="1646"/>
                  </a:cubicBezTo>
                  <a:cubicBezTo>
                    <a:pt x="7654" y="1781"/>
                    <a:pt x="7493" y="1916"/>
                    <a:pt x="7334" y="1916"/>
                  </a:cubicBezTo>
                  <a:cubicBezTo>
                    <a:pt x="7285" y="1916"/>
                    <a:pt x="7235" y="1903"/>
                    <a:pt x="7188" y="1873"/>
                  </a:cubicBezTo>
                  <a:cubicBezTo>
                    <a:pt x="7010" y="1798"/>
                    <a:pt x="6960" y="1595"/>
                    <a:pt x="6934" y="1418"/>
                  </a:cubicBezTo>
                  <a:lnTo>
                    <a:pt x="6808" y="482"/>
                  </a:lnTo>
                  <a:cubicBezTo>
                    <a:pt x="6099" y="659"/>
                    <a:pt x="5391" y="811"/>
                    <a:pt x="4682" y="962"/>
                  </a:cubicBezTo>
                  <a:cubicBezTo>
                    <a:pt x="4555" y="633"/>
                    <a:pt x="4429" y="330"/>
                    <a:pt x="4328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3"/>
            <p:cNvSpPr/>
            <p:nvPr/>
          </p:nvSpPr>
          <p:spPr>
            <a:xfrm>
              <a:off x="6861271" y="2925010"/>
              <a:ext cx="589019" cy="304345"/>
            </a:xfrm>
            <a:custGeom>
              <a:avLst/>
              <a:gdLst/>
              <a:ahLst/>
              <a:cxnLst/>
              <a:rect l="l" t="t" r="r" b="b"/>
              <a:pathLst>
                <a:path w="16679" h="8618" extrusionOk="0">
                  <a:moveTo>
                    <a:pt x="10717" y="1"/>
                  </a:moveTo>
                  <a:cubicBezTo>
                    <a:pt x="10556" y="1"/>
                    <a:pt x="10388" y="31"/>
                    <a:pt x="10225" y="82"/>
                  </a:cubicBezTo>
                  <a:cubicBezTo>
                    <a:pt x="10251" y="259"/>
                    <a:pt x="10276" y="437"/>
                    <a:pt x="10301" y="614"/>
                  </a:cubicBezTo>
                  <a:cubicBezTo>
                    <a:pt x="10301" y="740"/>
                    <a:pt x="10327" y="917"/>
                    <a:pt x="10251" y="1019"/>
                  </a:cubicBezTo>
                  <a:cubicBezTo>
                    <a:pt x="10124" y="1145"/>
                    <a:pt x="9922" y="1120"/>
                    <a:pt x="9744" y="1196"/>
                  </a:cubicBezTo>
                  <a:cubicBezTo>
                    <a:pt x="9491" y="1297"/>
                    <a:pt x="9390" y="1575"/>
                    <a:pt x="9289" y="1803"/>
                  </a:cubicBezTo>
                  <a:cubicBezTo>
                    <a:pt x="9061" y="2360"/>
                    <a:pt x="8732" y="2891"/>
                    <a:pt x="8175" y="3119"/>
                  </a:cubicBezTo>
                  <a:cubicBezTo>
                    <a:pt x="7644" y="3347"/>
                    <a:pt x="6961" y="3246"/>
                    <a:pt x="6581" y="3651"/>
                  </a:cubicBezTo>
                  <a:cubicBezTo>
                    <a:pt x="6353" y="3904"/>
                    <a:pt x="6227" y="4283"/>
                    <a:pt x="5898" y="4334"/>
                  </a:cubicBezTo>
                  <a:cubicBezTo>
                    <a:pt x="5871" y="4338"/>
                    <a:pt x="5844" y="4339"/>
                    <a:pt x="5818" y="4339"/>
                  </a:cubicBezTo>
                  <a:cubicBezTo>
                    <a:pt x="5714" y="4339"/>
                    <a:pt x="5609" y="4316"/>
                    <a:pt x="5505" y="4316"/>
                  </a:cubicBezTo>
                  <a:cubicBezTo>
                    <a:pt x="5459" y="4316"/>
                    <a:pt x="5413" y="4321"/>
                    <a:pt x="5366" y="4334"/>
                  </a:cubicBezTo>
                  <a:cubicBezTo>
                    <a:pt x="5265" y="4359"/>
                    <a:pt x="5189" y="4461"/>
                    <a:pt x="5088" y="4511"/>
                  </a:cubicBezTo>
                  <a:cubicBezTo>
                    <a:pt x="4995" y="4565"/>
                    <a:pt x="4898" y="4589"/>
                    <a:pt x="4799" y="4589"/>
                  </a:cubicBezTo>
                  <a:cubicBezTo>
                    <a:pt x="4575" y="4589"/>
                    <a:pt x="4345" y="4467"/>
                    <a:pt x="4151" y="4309"/>
                  </a:cubicBezTo>
                  <a:cubicBezTo>
                    <a:pt x="4101" y="4359"/>
                    <a:pt x="4076" y="4410"/>
                    <a:pt x="4025" y="4461"/>
                  </a:cubicBezTo>
                  <a:cubicBezTo>
                    <a:pt x="3949" y="4486"/>
                    <a:pt x="3898" y="4511"/>
                    <a:pt x="3848" y="4562"/>
                  </a:cubicBezTo>
                  <a:cubicBezTo>
                    <a:pt x="3747" y="4663"/>
                    <a:pt x="3747" y="4840"/>
                    <a:pt x="3645" y="4967"/>
                  </a:cubicBezTo>
                  <a:cubicBezTo>
                    <a:pt x="3493" y="5169"/>
                    <a:pt x="3164" y="5093"/>
                    <a:pt x="2937" y="5245"/>
                  </a:cubicBezTo>
                  <a:cubicBezTo>
                    <a:pt x="2633" y="5448"/>
                    <a:pt x="2734" y="5954"/>
                    <a:pt x="2532" y="6283"/>
                  </a:cubicBezTo>
                  <a:cubicBezTo>
                    <a:pt x="2380" y="6510"/>
                    <a:pt x="2076" y="6637"/>
                    <a:pt x="1773" y="6637"/>
                  </a:cubicBezTo>
                  <a:cubicBezTo>
                    <a:pt x="1714" y="6642"/>
                    <a:pt x="1655" y="6644"/>
                    <a:pt x="1596" y="6644"/>
                  </a:cubicBezTo>
                  <a:cubicBezTo>
                    <a:pt x="1434" y="6644"/>
                    <a:pt x="1271" y="6630"/>
                    <a:pt x="1101" y="6630"/>
                  </a:cubicBezTo>
                  <a:cubicBezTo>
                    <a:pt x="1039" y="6630"/>
                    <a:pt x="976" y="6632"/>
                    <a:pt x="912" y="6637"/>
                  </a:cubicBezTo>
                  <a:cubicBezTo>
                    <a:pt x="608" y="6637"/>
                    <a:pt x="279" y="6738"/>
                    <a:pt x="1" y="6890"/>
                  </a:cubicBezTo>
                  <a:cubicBezTo>
                    <a:pt x="279" y="7118"/>
                    <a:pt x="735" y="7067"/>
                    <a:pt x="937" y="7371"/>
                  </a:cubicBezTo>
                  <a:cubicBezTo>
                    <a:pt x="1064" y="7548"/>
                    <a:pt x="1013" y="7776"/>
                    <a:pt x="988" y="7978"/>
                  </a:cubicBezTo>
                  <a:cubicBezTo>
                    <a:pt x="963" y="8181"/>
                    <a:pt x="912" y="8409"/>
                    <a:pt x="836" y="8586"/>
                  </a:cubicBezTo>
                  <a:cubicBezTo>
                    <a:pt x="1179" y="8605"/>
                    <a:pt x="1519" y="8617"/>
                    <a:pt x="1856" y="8617"/>
                  </a:cubicBezTo>
                  <a:cubicBezTo>
                    <a:pt x="2389" y="8617"/>
                    <a:pt x="2916" y="8587"/>
                    <a:pt x="3443" y="8510"/>
                  </a:cubicBezTo>
                  <a:cubicBezTo>
                    <a:pt x="4050" y="8459"/>
                    <a:pt x="4632" y="8333"/>
                    <a:pt x="5214" y="8206"/>
                  </a:cubicBezTo>
                  <a:lnTo>
                    <a:pt x="8884" y="7447"/>
                  </a:lnTo>
                  <a:cubicBezTo>
                    <a:pt x="9947" y="7219"/>
                    <a:pt x="11010" y="7017"/>
                    <a:pt x="12098" y="6839"/>
                  </a:cubicBezTo>
                  <a:cubicBezTo>
                    <a:pt x="13161" y="6662"/>
                    <a:pt x="14249" y="6536"/>
                    <a:pt x="15337" y="6409"/>
                  </a:cubicBezTo>
                  <a:cubicBezTo>
                    <a:pt x="15793" y="5599"/>
                    <a:pt x="16223" y="4790"/>
                    <a:pt x="16679" y="3980"/>
                  </a:cubicBezTo>
                  <a:cubicBezTo>
                    <a:pt x="16552" y="3828"/>
                    <a:pt x="16400" y="3676"/>
                    <a:pt x="16198" y="3575"/>
                  </a:cubicBezTo>
                  <a:cubicBezTo>
                    <a:pt x="16046" y="3474"/>
                    <a:pt x="15869" y="3423"/>
                    <a:pt x="15717" y="3322"/>
                  </a:cubicBezTo>
                  <a:cubicBezTo>
                    <a:pt x="15388" y="3119"/>
                    <a:pt x="15186" y="2740"/>
                    <a:pt x="15034" y="2385"/>
                  </a:cubicBezTo>
                  <a:cubicBezTo>
                    <a:pt x="14831" y="1930"/>
                    <a:pt x="14730" y="1424"/>
                    <a:pt x="14730" y="917"/>
                  </a:cubicBezTo>
                  <a:cubicBezTo>
                    <a:pt x="14679" y="867"/>
                    <a:pt x="14629" y="816"/>
                    <a:pt x="14578" y="766"/>
                  </a:cubicBezTo>
                  <a:cubicBezTo>
                    <a:pt x="14494" y="698"/>
                    <a:pt x="14376" y="642"/>
                    <a:pt x="14269" y="642"/>
                  </a:cubicBezTo>
                  <a:cubicBezTo>
                    <a:pt x="14216" y="642"/>
                    <a:pt x="14165" y="656"/>
                    <a:pt x="14123" y="690"/>
                  </a:cubicBezTo>
                  <a:cubicBezTo>
                    <a:pt x="13971" y="791"/>
                    <a:pt x="13971" y="1019"/>
                    <a:pt x="13819" y="1120"/>
                  </a:cubicBezTo>
                  <a:cubicBezTo>
                    <a:pt x="13773" y="1148"/>
                    <a:pt x="13728" y="1160"/>
                    <a:pt x="13683" y="1160"/>
                  </a:cubicBezTo>
                  <a:cubicBezTo>
                    <a:pt x="13423" y="1160"/>
                    <a:pt x="13169" y="759"/>
                    <a:pt x="12871" y="759"/>
                  </a:cubicBezTo>
                  <a:cubicBezTo>
                    <a:pt x="12850" y="759"/>
                    <a:pt x="12828" y="761"/>
                    <a:pt x="12807" y="766"/>
                  </a:cubicBezTo>
                  <a:cubicBezTo>
                    <a:pt x="12630" y="816"/>
                    <a:pt x="12528" y="1019"/>
                    <a:pt x="12351" y="1069"/>
                  </a:cubicBezTo>
                  <a:cubicBezTo>
                    <a:pt x="12305" y="1090"/>
                    <a:pt x="12259" y="1099"/>
                    <a:pt x="12214" y="1099"/>
                  </a:cubicBezTo>
                  <a:cubicBezTo>
                    <a:pt x="12034" y="1099"/>
                    <a:pt x="11865" y="958"/>
                    <a:pt x="11744" y="816"/>
                  </a:cubicBezTo>
                  <a:cubicBezTo>
                    <a:pt x="11617" y="639"/>
                    <a:pt x="11516" y="411"/>
                    <a:pt x="11364" y="234"/>
                  </a:cubicBezTo>
                  <a:cubicBezTo>
                    <a:pt x="11183" y="68"/>
                    <a:pt x="10956" y="1"/>
                    <a:pt x="10717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3"/>
            <p:cNvSpPr/>
            <p:nvPr/>
          </p:nvSpPr>
          <p:spPr>
            <a:xfrm>
              <a:off x="7402897" y="3065528"/>
              <a:ext cx="161813" cy="85851"/>
            </a:xfrm>
            <a:custGeom>
              <a:avLst/>
              <a:gdLst/>
              <a:ahLst/>
              <a:cxnLst/>
              <a:rect l="l" t="t" r="r" b="b"/>
              <a:pathLst>
                <a:path w="4582" h="2431" extrusionOk="0">
                  <a:moveTo>
                    <a:pt x="1342" y="1"/>
                  </a:moveTo>
                  <a:cubicBezTo>
                    <a:pt x="886" y="811"/>
                    <a:pt x="456" y="1620"/>
                    <a:pt x="0" y="2430"/>
                  </a:cubicBezTo>
                  <a:cubicBezTo>
                    <a:pt x="557" y="2354"/>
                    <a:pt x="1139" y="2304"/>
                    <a:pt x="1721" y="2228"/>
                  </a:cubicBezTo>
                  <a:cubicBezTo>
                    <a:pt x="2455" y="2127"/>
                    <a:pt x="3164" y="2025"/>
                    <a:pt x="3898" y="1924"/>
                  </a:cubicBezTo>
                  <a:cubicBezTo>
                    <a:pt x="4126" y="1393"/>
                    <a:pt x="4379" y="886"/>
                    <a:pt x="4581" y="380"/>
                  </a:cubicBezTo>
                  <a:lnTo>
                    <a:pt x="4581" y="380"/>
                  </a:lnTo>
                  <a:cubicBezTo>
                    <a:pt x="4252" y="456"/>
                    <a:pt x="3948" y="532"/>
                    <a:pt x="3619" y="633"/>
                  </a:cubicBezTo>
                  <a:cubicBezTo>
                    <a:pt x="3356" y="699"/>
                    <a:pt x="3112" y="765"/>
                    <a:pt x="2855" y="765"/>
                  </a:cubicBezTo>
                  <a:cubicBezTo>
                    <a:pt x="2815" y="765"/>
                    <a:pt x="2774" y="763"/>
                    <a:pt x="2734" y="760"/>
                  </a:cubicBezTo>
                  <a:cubicBezTo>
                    <a:pt x="2405" y="760"/>
                    <a:pt x="2101" y="659"/>
                    <a:pt x="1848" y="482"/>
                  </a:cubicBezTo>
                  <a:cubicBezTo>
                    <a:pt x="1671" y="330"/>
                    <a:pt x="1519" y="178"/>
                    <a:pt x="1342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3"/>
            <p:cNvSpPr/>
            <p:nvPr/>
          </p:nvSpPr>
          <p:spPr>
            <a:xfrm>
              <a:off x="7540520" y="2802784"/>
              <a:ext cx="433527" cy="330725"/>
            </a:xfrm>
            <a:custGeom>
              <a:avLst/>
              <a:gdLst/>
              <a:ahLst/>
              <a:cxnLst/>
              <a:rect l="l" t="t" r="r" b="b"/>
              <a:pathLst>
                <a:path w="12276" h="9365" extrusionOk="0">
                  <a:moveTo>
                    <a:pt x="5974" y="0"/>
                  </a:moveTo>
                  <a:cubicBezTo>
                    <a:pt x="5923" y="51"/>
                    <a:pt x="5872" y="127"/>
                    <a:pt x="5847" y="203"/>
                  </a:cubicBezTo>
                  <a:cubicBezTo>
                    <a:pt x="5771" y="304"/>
                    <a:pt x="5720" y="430"/>
                    <a:pt x="5619" y="506"/>
                  </a:cubicBezTo>
                  <a:cubicBezTo>
                    <a:pt x="5543" y="557"/>
                    <a:pt x="5442" y="608"/>
                    <a:pt x="5341" y="633"/>
                  </a:cubicBezTo>
                  <a:cubicBezTo>
                    <a:pt x="5265" y="658"/>
                    <a:pt x="5189" y="658"/>
                    <a:pt x="5113" y="684"/>
                  </a:cubicBezTo>
                  <a:cubicBezTo>
                    <a:pt x="5113" y="1114"/>
                    <a:pt x="5037" y="1544"/>
                    <a:pt x="4733" y="1797"/>
                  </a:cubicBezTo>
                  <a:cubicBezTo>
                    <a:pt x="4582" y="1949"/>
                    <a:pt x="4404" y="2025"/>
                    <a:pt x="4253" y="2151"/>
                  </a:cubicBezTo>
                  <a:cubicBezTo>
                    <a:pt x="4025" y="2329"/>
                    <a:pt x="3873" y="2632"/>
                    <a:pt x="3696" y="2860"/>
                  </a:cubicBezTo>
                  <a:cubicBezTo>
                    <a:pt x="3545" y="3055"/>
                    <a:pt x="3301" y="3231"/>
                    <a:pt x="3060" y="3231"/>
                  </a:cubicBezTo>
                  <a:cubicBezTo>
                    <a:pt x="3018" y="3231"/>
                    <a:pt x="2977" y="3225"/>
                    <a:pt x="2937" y="3214"/>
                  </a:cubicBezTo>
                  <a:lnTo>
                    <a:pt x="2937" y="3214"/>
                  </a:lnTo>
                  <a:cubicBezTo>
                    <a:pt x="3013" y="3467"/>
                    <a:pt x="3063" y="3822"/>
                    <a:pt x="2810" y="3898"/>
                  </a:cubicBezTo>
                  <a:cubicBezTo>
                    <a:pt x="2776" y="3915"/>
                    <a:pt x="2740" y="3920"/>
                    <a:pt x="2701" y="3920"/>
                  </a:cubicBezTo>
                  <a:cubicBezTo>
                    <a:pt x="2624" y="3920"/>
                    <a:pt x="2540" y="3898"/>
                    <a:pt x="2456" y="3898"/>
                  </a:cubicBezTo>
                  <a:cubicBezTo>
                    <a:pt x="2076" y="3923"/>
                    <a:pt x="1950" y="4429"/>
                    <a:pt x="1950" y="4809"/>
                  </a:cubicBezTo>
                  <a:cubicBezTo>
                    <a:pt x="1950" y="5517"/>
                    <a:pt x="1924" y="6226"/>
                    <a:pt x="1924" y="6935"/>
                  </a:cubicBezTo>
                  <a:cubicBezTo>
                    <a:pt x="1924" y="7086"/>
                    <a:pt x="1924" y="7264"/>
                    <a:pt x="1823" y="7390"/>
                  </a:cubicBezTo>
                  <a:cubicBezTo>
                    <a:pt x="1722" y="7542"/>
                    <a:pt x="1545" y="7593"/>
                    <a:pt x="1393" y="7618"/>
                  </a:cubicBezTo>
                  <a:cubicBezTo>
                    <a:pt x="1140" y="7694"/>
                    <a:pt x="912" y="7744"/>
                    <a:pt x="684" y="7820"/>
                  </a:cubicBezTo>
                  <a:cubicBezTo>
                    <a:pt x="456" y="8326"/>
                    <a:pt x="229" y="8833"/>
                    <a:pt x="1" y="9364"/>
                  </a:cubicBezTo>
                  <a:cubicBezTo>
                    <a:pt x="4126" y="8731"/>
                    <a:pt x="8201" y="7846"/>
                    <a:pt x="12275" y="6909"/>
                  </a:cubicBezTo>
                  <a:cubicBezTo>
                    <a:pt x="12225" y="6859"/>
                    <a:pt x="12174" y="6833"/>
                    <a:pt x="12123" y="6783"/>
                  </a:cubicBezTo>
                  <a:cubicBezTo>
                    <a:pt x="11769" y="6530"/>
                    <a:pt x="11668" y="6681"/>
                    <a:pt x="11389" y="6327"/>
                  </a:cubicBezTo>
                  <a:cubicBezTo>
                    <a:pt x="11313" y="6251"/>
                    <a:pt x="11010" y="5745"/>
                    <a:pt x="10959" y="5593"/>
                  </a:cubicBezTo>
                  <a:cubicBezTo>
                    <a:pt x="10580" y="4606"/>
                    <a:pt x="10934" y="4201"/>
                    <a:pt x="9643" y="3898"/>
                  </a:cubicBezTo>
                  <a:cubicBezTo>
                    <a:pt x="8909" y="3746"/>
                    <a:pt x="7112" y="3948"/>
                    <a:pt x="7770" y="2607"/>
                  </a:cubicBezTo>
                  <a:cubicBezTo>
                    <a:pt x="7922" y="2607"/>
                    <a:pt x="8150" y="2607"/>
                    <a:pt x="8403" y="2556"/>
                  </a:cubicBezTo>
                  <a:cubicBezTo>
                    <a:pt x="8302" y="2379"/>
                    <a:pt x="8277" y="2151"/>
                    <a:pt x="8352" y="1924"/>
                  </a:cubicBezTo>
                  <a:cubicBezTo>
                    <a:pt x="8428" y="1721"/>
                    <a:pt x="8606" y="1544"/>
                    <a:pt x="8555" y="1316"/>
                  </a:cubicBezTo>
                  <a:cubicBezTo>
                    <a:pt x="8504" y="1063"/>
                    <a:pt x="8150" y="962"/>
                    <a:pt x="7872" y="962"/>
                  </a:cubicBezTo>
                  <a:cubicBezTo>
                    <a:pt x="7593" y="962"/>
                    <a:pt x="7264" y="962"/>
                    <a:pt x="7112" y="709"/>
                  </a:cubicBezTo>
                  <a:cubicBezTo>
                    <a:pt x="7036" y="532"/>
                    <a:pt x="7062" y="279"/>
                    <a:pt x="6885" y="177"/>
                  </a:cubicBezTo>
                  <a:cubicBezTo>
                    <a:pt x="6834" y="152"/>
                    <a:pt x="6758" y="152"/>
                    <a:pt x="6707" y="152"/>
                  </a:cubicBezTo>
                  <a:cubicBezTo>
                    <a:pt x="6454" y="127"/>
                    <a:pt x="6201" y="76"/>
                    <a:pt x="5974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3"/>
            <p:cNvSpPr/>
            <p:nvPr/>
          </p:nvSpPr>
          <p:spPr>
            <a:xfrm>
              <a:off x="5154250" y="2301382"/>
              <a:ext cx="565746" cy="460154"/>
            </a:xfrm>
            <a:custGeom>
              <a:avLst/>
              <a:gdLst/>
              <a:ahLst/>
              <a:cxnLst/>
              <a:rect l="l" t="t" r="r" b="b"/>
              <a:pathLst>
                <a:path w="16020" h="13030" extrusionOk="0">
                  <a:moveTo>
                    <a:pt x="1063" y="1"/>
                  </a:moveTo>
                  <a:cubicBezTo>
                    <a:pt x="1063" y="406"/>
                    <a:pt x="1012" y="861"/>
                    <a:pt x="1012" y="1241"/>
                  </a:cubicBezTo>
                  <a:lnTo>
                    <a:pt x="886" y="1241"/>
                  </a:lnTo>
                  <a:cubicBezTo>
                    <a:pt x="658" y="4834"/>
                    <a:pt x="51" y="8377"/>
                    <a:pt x="0" y="11971"/>
                  </a:cubicBezTo>
                  <a:cubicBezTo>
                    <a:pt x="4292" y="12472"/>
                    <a:pt x="8735" y="13030"/>
                    <a:pt x="13117" y="13030"/>
                  </a:cubicBezTo>
                  <a:cubicBezTo>
                    <a:pt x="13825" y="13030"/>
                    <a:pt x="14532" y="13015"/>
                    <a:pt x="15235" y="12983"/>
                  </a:cubicBezTo>
                  <a:cubicBezTo>
                    <a:pt x="15261" y="12477"/>
                    <a:pt x="15286" y="11971"/>
                    <a:pt x="15311" y="11465"/>
                  </a:cubicBezTo>
                  <a:cubicBezTo>
                    <a:pt x="15362" y="10098"/>
                    <a:pt x="15362" y="8782"/>
                    <a:pt x="15539" y="7416"/>
                  </a:cubicBezTo>
                  <a:cubicBezTo>
                    <a:pt x="15590" y="7340"/>
                    <a:pt x="15666" y="7289"/>
                    <a:pt x="15716" y="7239"/>
                  </a:cubicBezTo>
                  <a:cubicBezTo>
                    <a:pt x="15767" y="6454"/>
                    <a:pt x="15817" y="5644"/>
                    <a:pt x="15893" y="4834"/>
                  </a:cubicBezTo>
                  <a:cubicBezTo>
                    <a:pt x="15969" y="3771"/>
                    <a:pt x="16020" y="2658"/>
                    <a:pt x="15893" y="1595"/>
                  </a:cubicBezTo>
                  <a:lnTo>
                    <a:pt x="1063" y="1"/>
                  </a:ln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3"/>
            <p:cNvSpPr/>
            <p:nvPr/>
          </p:nvSpPr>
          <p:spPr>
            <a:xfrm>
              <a:off x="4693071" y="1839321"/>
              <a:ext cx="492468" cy="752563"/>
            </a:xfrm>
            <a:custGeom>
              <a:avLst/>
              <a:gdLst/>
              <a:ahLst/>
              <a:cxnLst/>
              <a:rect l="l" t="t" r="r" b="b"/>
              <a:pathLst>
                <a:path w="13945" h="21310" extrusionOk="0">
                  <a:moveTo>
                    <a:pt x="5062" y="1"/>
                  </a:moveTo>
                  <a:cubicBezTo>
                    <a:pt x="4733" y="937"/>
                    <a:pt x="4404" y="1899"/>
                    <a:pt x="4100" y="2835"/>
                  </a:cubicBezTo>
                  <a:cubicBezTo>
                    <a:pt x="3518" y="4581"/>
                    <a:pt x="3290" y="6479"/>
                    <a:pt x="2961" y="8276"/>
                  </a:cubicBezTo>
                  <a:lnTo>
                    <a:pt x="2936" y="8276"/>
                  </a:lnTo>
                  <a:cubicBezTo>
                    <a:pt x="3164" y="8706"/>
                    <a:pt x="3442" y="9137"/>
                    <a:pt x="3366" y="9618"/>
                  </a:cubicBezTo>
                  <a:cubicBezTo>
                    <a:pt x="3316" y="10073"/>
                    <a:pt x="2961" y="10453"/>
                    <a:pt x="2607" y="10782"/>
                  </a:cubicBezTo>
                  <a:cubicBezTo>
                    <a:pt x="2126" y="11237"/>
                    <a:pt x="1645" y="11794"/>
                    <a:pt x="1569" y="12452"/>
                  </a:cubicBezTo>
                  <a:cubicBezTo>
                    <a:pt x="1493" y="13110"/>
                    <a:pt x="1797" y="13819"/>
                    <a:pt x="1519" y="14401"/>
                  </a:cubicBezTo>
                  <a:cubicBezTo>
                    <a:pt x="1418" y="14603"/>
                    <a:pt x="1266" y="14780"/>
                    <a:pt x="1139" y="15008"/>
                  </a:cubicBezTo>
                  <a:cubicBezTo>
                    <a:pt x="1063" y="15160"/>
                    <a:pt x="1013" y="15362"/>
                    <a:pt x="962" y="15565"/>
                  </a:cubicBezTo>
                  <a:cubicBezTo>
                    <a:pt x="633" y="16855"/>
                    <a:pt x="304" y="18146"/>
                    <a:pt x="0" y="19437"/>
                  </a:cubicBezTo>
                  <a:cubicBezTo>
                    <a:pt x="304" y="19589"/>
                    <a:pt x="684" y="19639"/>
                    <a:pt x="1038" y="19690"/>
                  </a:cubicBezTo>
                  <a:cubicBezTo>
                    <a:pt x="5113" y="20221"/>
                    <a:pt x="9187" y="20778"/>
                    <a:pt x="13287" y="21310"/>
                  </a:cubicBezTo>
                  <a:cubicBezTo>
                    <a:pt x="13489" y="18981"/>
                    <a:pt x="13793" y="16653"/>
                    <a:pt x="13945" y="14325"/>
                  </a:cubicBezTo>
                  <a:lnTo>
                    <a:pt x="13945" y="14325"/>
                  </a:lnTo>
                  <a:cubicBezTo>
                    <a:pt x="13376" y="14347"/>
                    <a:pt x="12827" y="14709"/>
                    <a:pt x="12296" y="14709"/>
                  </a:cubicBezTo>
                  <a:cubicBezTo>
                    <a:pt x="12212" y="14709"/>
                    <a:pt x="12129" y="14700"/>
                    <a:pt x="12047" y="14679"/>
                  </a:cubicBezTo>
                  <a:cubicBezTo>
                    <a:pt x="11768" y="14603"/>
                    <a:pt x="11642" y="14325"/>
                    <a:pt x="11389" y="14224"/>
                  </a:cubicBezTo>
                  <a:cubicBezTo>
                    <a:pt x="10959" y="14046"/>
                    <a:pt x="10503" y="14198"/>
                    <a:pt x="10123" y="13869"/>
                  </a:cubicBezTo>
                  <a:cubicBezTo>
                    <a:pt x="8959" y="12882"/>
                    <a:pt x="9921" y="10782"/>
                    <a:pt x="8048" y="10503"/>
                  </a:cubicBezTo>
                  <a:cubicBezTo>
                    <a:pt x="7896" y="9238"/>
                    <a:pt x="9111" y="8858"/>
                    <a:pt x="9212" y="7821"/>
                  </a:cubicBezTo>
                  <a:cubicBezTo>
                    <a:pt x="7643" y="6758"/>
                    <a:pt x="6580" y="5062"/>
                    <a:pt x="5796" y="3367"/>
                  </a:cubicBezTo>
                  <a:cubicBezTo>
                    <a:pt x="6353" y="3063"/>
                    <a:pt x="5948" y="2101"/>
                    <a:pt x="6024" y="1570"/>
                  </a:cubicBezTo>
                  <a:cubicBezTo>
                    <a:pt x="6074" y="1241"/>
                    <a:pt x="6150" y="735"/>
                    <a:pt x="6327" y="330"/>
                  </a:cubicBezTo>
                  <a:cubicBezTo>
                    <a:pt x="5897" y="228"/>
                    <a:pt x="5467" y="127"/>
                    <a:pt x="5062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3"/>
            <p:cNvSpPr/>
            <p:nvPr/>
          </p:nvSpPr>
          <p:spPr>
            <a:xfrm>
              <a:off x="4113022" y="2436356"/>
              <a:ext cx="723957" cy="1110939"/>
            </a:xfrm>
            <a:custGeom>
              <a:avLst/>
              <a:gdLst/>
              <a:ahLst/>
              <a:cxnLst/>
              <a:rect l="l" t="t" r="r" b="b"/>
              <a:pathLst>
                <a:path w="20500" h="31458" extrusionOk="0">
                  <a:moveTo>
                    <a:pt x="1899" y="0"/>
                  </a:moveTo>
                  <a:cubicBezTo>
                    <a:pt x="1519" y="532"/>
                    <a:pt x="1038" y="1012"/>
                    <a:pt x="659" y="1569"/>
                  </a:cubicBezTo>
                  <a:cubicBezTo>
                    <a:pt x="380" y="1999"/>
                    <a:pt x="1" y="2986"/>
                    <a:pt x="254" y="3442"/>
                  </a:cubicBezTo>
                  <a:cubicBezTo>
                    <a:pt x="456" y="3822"/>
                    <a:pt x="861" y="3771"/>
                    <a:pt x="1089" y="4201"/>
                  </a:cubicBezTo>
                  <a:cubicBezTo>
                    <a:pt x="1443" y="4910"/>
                    <a:pt x="1165" y="6175"/>
                    <a:pt x="1064" y="6934"/>
                  </a:cubicBezTo>
                  <a:cubicBezTo>
                    <a:pt x="937" y="7947"/>
                    <a:pt x="1393" y="9440"/>
                    <a:pt x="1064" y="10402"/>
                  </a:cubicBezTo>
                  <a:cubicBezTo>
                    <a:pt x="1189" y="10788"/>
                    <a:pt x="1318" y="10916"/>
                    <a:pt x="1454" y="10916"/>
                  </a:cubicBezTo>
                  <a:cubicBezTo>
                    <a:pt x="1700" y="10916"/>
                    <a:pt x="1968" y="10492"/>
                    <a:pt x="2278" y="10427"/>
                  </a:cubicBezTo>
                  <a:cubicBezTo>
                    <a:pt x="2356" y="10417"/>
                    <a:pt x="2422" y="10412"/>
                    <a:pt x="2480" y="10412"/>
                  </a:cubicBezTo>
                  <a:cubicBezTo>
                    <a:pt x="2855" y="10412"/>
                    <a:pt x="2864" y="10612"/>
                    <a:pt x="3215" y="10832"/>
                  </a:cubicBezTo>
                  <a:cubicBezTo>
                    <a:pt x="3594" y="11060"/>
                    <a:pt x="3873" y="10832"/>
                    <a:pt x="3949" y="11490"/>
                  </a:cubicBezTo>
                  <a:cubicBezTo>
                    <a:pt x="4075" y="12426"/>
                    <a:pt x="3544" y="11920"/>
                    <a:pt x="3139" y="12198"/>
                  </a:cubicBezTo>
                  <a:cubicBezTo>
                    <a:pt x="2759" y="12477"/>
                    <a:pt x="2709" y="12198"/>
                    <a:pt x="2709" y="12856"/>
                  </a:cubicBezTo>
                  <a:cubicBezTo>
                    <a:pt x="2709" y="13413"/>
                    <a:pt x="2987" y="13767"/>
                    <a:pt x="2962" y="14299"/>
                  </a:cubicBezTo>
                  <a:cubicBezTo>
                    <a:pt x="2962" y="14906"/>
                    <a:pt x="2860" y="15741"/>
                    <a:pt x="2304" y="16096"/>
                  </a:cubicBezTo>
                  <a:cubicBezTo>
                    <a:pt x="2531" y="16627"/>
                    <a:pt x="2633" y="17209"/>
                    <a:pt x="2860" y="17741"/>
                  </a:cubicBezTo>
                  <a:cubicBezTo>
                    <a:pt x="3139" y="18449"/>
                    <a:pt x="3569" y="18829"/>
                    <a:pt x="3696" y="19563"/>
                  </a:cubicBezTo>
                  <a:cubicBezTo>
                    <a:pt x="3797" y="20094"/>
                    <a:pt x="3949" y="20803"/>
                    <a:pt x="3949" y="21360"/>
                  </a:cubicBezTo>
                  <a:cubicBezTo>
                    <a:pt x="3949" y="22220"/>
                    <a:pt x="3493" y="22321"/>
                    <a:pt x="4100" y="22878"/>
                  </a:cubicBezTo>
                  <a:cubicBezTo>
                    <a:pt x="4556" y="23283"/>
                    <a:pt x="4986" y="23157"/>
                    <a:pt x="5518" y="23334"/>
                  </a:cubicBezTo>
                  <a:cubicBezTo>
                    <a:pt x="6226" y="23587"/>
                    <a:pt x="6328" y="23992"/>
                    <a:pt x="7163" y="24068"/>
                  </a:cubicBezTo>
                  <a:cubicBezTo>
                    <a:pt x="8099" y="24194"/>
                    <a:pt x="8124" y="24068"/>
                    <a:pt x="8656" y="24751"/>
                  </a:cubicBezTo>
                  <a:cubicBezTo>
                    <a:pt x="9238" y="25536"/>
                    <a:pt x="10098" y="27054"/>
                    <a:pt x="10706" y="27788"/>
                  </a:cubicBezTo>
                  <a:cubicBezTo>
                    <a:pt x="11111" y="28294"/>
                    <a:pt x="11009" y="28826"/>
                    <a:pt x="11516" y="29332"/>
                  </a:cubicBezTo>
                  <a:cubicBezTo>
                    <a:pt x="12098" y="29863"/>
                    <a:pt x="12553" y="29914"/>
                    <a:pt x="13312" y="29939"/>
                  </a:cubicBezTo>
                  <a:cubicBezTo>
                    <a:pt x="14451" y="29964"/>
                    <a:pt x="15362" y="30015"/>
                    <a:pt x="16400" y="30395"/>
                  </a:cubicBezTo>
                  <a:cubicBezTo>
                    <a:pt x="17134" y="30648"/>
                    <a:pt x="17868" y="31027"/>
                    <a:pt x="18602" y="31458"/>
                  </a:cubicBezTo>
                  <a:cubicBezTo>
                    <a:pt x="18728" y="30572"/>
                    <a:pt x="18905" y="29762"/>
                    <a:pt x="19513" y="29155"/>
                  </a:cubicBezTo>
                  <a:cubicBezTo>
                    <a:pt x="19715" y="28952"/>
                    <a:pt x="19943" y="28750"/>
                    <a:pt x="19943" y="28497"/>
                  </a:cubicBezTo>
                  <a:cubicBezTo>
                    <a:pt x="19918" y="28345"/>
                    <a:pt x="19842" y="28193"/>
                    <a:pt x="19791" y="28041"/>
                  </a:cubicBezTo>
                  <a:cubicBezTo>
                    <a:pt x="19690" y="27788"/>
                    <a:pt x="19715" y="27484"/>
                    <a:pt x="19867" y="27231"/>
                  </a:cubicBezTo>
                  <a:cubicBezTo>
                    <a:pt x="20070" y="26902"/>
                    <a:pt x="20500" y="26548"/>
                    <a:pt x="20297" y="26219"/>
                  </a:cubicBezTo>
                  <a:cubicBezTo>
                    <a:pt x="20196" y="26067"/>
                    <a:pt x="20019" y="26016"/>
                    <a:pt x="19867" y="25940"/>
                  </a:cubicBezTo>
                  <a:cubicBezTo>
                    <a:pt x="19285" y="25637"/>
                    <a:pt x="19108" y="24827"/>
                    <a:pt x="19614" y="24371"/>
                  </a:cubicBezTo>
                  <a:cubicBezTo>
                    <a:pt x="17134" y="22094"/>
                    <a:pt x="15033" y="19436"/>
                    <a:pt x="13388" y="16501"/>
                  </a:cubicBezTo>
                  <a:cubicBezTo>
                    <a:pt x="12983" y="15716"/>
                    <a:pt x="12579" y="14932"/>
                    <a:pt x="12098" y="14172"/>
                  </a:cubicBezTo>
                  <a:cubicBezTo>
                    <a:pt x="11085" y="12603"/>
                    <a:pt x="10098" y="11009"/>
                    <a:pt x="8782" y="9668"/>
                  </a:cubicBezTo>
                  <a:cubicBezTo>
                    <a:pt x="8782" y="9313"/>
                    <a:pt x="8858" y="8984"/>
                    <a:pt x="8934" y="8655"/>
                  </a:cubicBezTo>
                  <a:cubicBezTo>
                    <a:pt x="9466" y="6200"/>
                    <a:pt x="9896" y="3746"/>
                    <a:pt x="10225" y="1265"/>
                  </a:cubicBezTo>
                  <a:cubicBezTo>
                    <a:pt x="9871" y="1190"/>
                    <a:pt x="9516" y="1139"/>
                    <a:pt x="9162" y="1088"/>
                  </a:cubicBezTo>
                  <a:cubicBezTo>
                    <a:pt x="8782" y="1012"/>
                    <a:pt x="8377" y="936"/>
                    <a:pt x="7947" y="911"/>
                  </a:cubicBezTo>
                  <a:cubicBezTo>
                    <a:pt x="7779" y="903"/>
                    <a:pt x="7610" y="900"/>
                    <a:pt x="7441" y="900"/>
                  </a:cubicBezTo>
                  <a:cubicBezTo>
                    <a:pt x="7104" y="900"/>
                    <a:pt x="6766" y="911"/>
                    <a:pt x="6429" y="911"/>
                  </a:cubicBezTo>
                  <a:cubicBezTo>
                    <a:pt x="4885" y="886"/>
                    <a:pt x="3392" y="456"/>
                    <a:pt x="1899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3"/>
            <p:cNvSpPr/>
            <p:nvPr/>
          </p:nvSpPr>
          <p:spPr>
            <a:xfrm>
              <a:off x="4424042" y="2481030"/>
              <a:ext cx="514822" cy="745429"/>
            </a:xfrm>
            <a:custGeom>
              <a:avLst/>
              <a:gdLst/>
              <a:ahLst/>
              <a:cxnLst/>
              <a:rect l="l" t="t" r="r" b="b"/>
              <a:pathLst>
                <a:path w="14578" h="21108" extrusionOk="0">
                  <a:moveTo>
                    <a:pt x="1418" y="0"/>
                  </a:moveTo>
                  <a:cubicBezTo>
                    <a:pt x="1089" y="2481"/>
                    <a:pt x="659" y="4935"/>
                    <a:pt x="127" y="7390"/>
                  </a:cubicBezTo>
                  <a:cubicBezTo>
                    <a:pt x="51" y="7719"/>
                    <a:pt x="1" y="8048"/>
                    <a:pt x="1" y="8403"/>
                  </a:cubicBezTo>
                  <a:cubicBezTo>
                    <a:pt x="1317" y="9744"/>
                    <a:pt x="2304" y="11338"/>
                    <a:pt x="3291" y="12907"/>
                  </a:cubicBezTo>
                  <a:cubicBezTo>
                    <a:pt x="3772" y="13667"/>
                    <a:pt x="4176" y="14451"/>
                    <a:pt x="4607" y="15236"/>
                  </a:cubicBezTo>
                  <a:cubicBezTo>
                    <a:pt x="5771" y="17336"/>
                    <a:pt x="7188" y="19310"/>
                    <a:pt x="8833" y="21107"/>
                  </a:cubicBezTo>
                  <a:cubicBezTo>
                    <a:pt x="9010" y="20576"/>
                    <a:pt x="9137" y="20044"/>
                    <a:pt x="9263" y="19487"/>
                  </a:cubicBezTo>
                  <a:cubicBezTo>
                    <a:pt x="9820" y="19589"/>
                    <a:pt x="10402" y="19665"/>
                    <a:pt x="11010" y="19766"/>
                  </a:cubicBezTo>
                  <a:cubicBezTo>
                    <a:pt x="11718" y="13869"/>
                    <a:pt x="14274" y="8200"/>
                    <a:pt x="14578" y="2303"/>
                  </a:cubicBezTo>
                  <a:cubicBezTo>
                    <a:pt x="12604" y="2050"/>
                    <a:pt x="10630" y="1772"/>
                    <a:pt x="8656" y="1519"/>
                  </a:cubicBezTo>
                  <a:cubicBezTo>
                    <a:pt x="8302" y="1468"/>
                    <a:pt x="7922" y="1418"/>
                    <a:pt x="7618" y="1266"/>
                  </a:cubicBezTo>
                  <a:cubicBezTo>
                    <a:pt x="7593" y="1291"/>
                    <a:pt x="7593" y="1291"/>
                    <a:pt x="7593" y="1316"/>
                  </a:cubicBezTo>
                  <a:cubicBezTo>
                    <a:pt x="6707" y="886"/>
                    <a:pt x="5746" y="709"/>
                    <a:pt x="4759" y="557"/>
                  </a:cubicBezTo>
                  <a:cubicBezTo>
                    <a:pt x="3645" y="355"/>
                    <a:pt x="2531" y="178"/>
                    <a:pt x="1418" y="0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3"/>
            <p:cNvSpPr/>
            <p:nvPr/>
          </p:nvSpPr>
          <p:spPr>
            <a:xfrm>
              <a:off x="4830694" y="2562360"/>
              <a:ext cx="469266" cy="585452"/>
            </a:xfrm>
            <a:custGeom>
              <a:avLst/>
              <a:gdLst/>
              <a:ahLst/>
              <a:cxnLst/>
              <a:rect l="l" t="t" r="r" b="b"/>
              <a:pathLst>
                <a:path w="13288" h="16578" extrusionOk="0">
                  <a:moveTo>
                    <a:pt x="3063" y="0"/>
                  </a:moveTo>
                  <a:cubicBezTo>
                    <a:pt x="2810" y="4910"/>
                    <a:pt x="1013" y="9617"/>
                    <a:pt x="1" y="14451"/>
                  </a:cubicBezTo>
                  <a:cubicBezTo>
                    <a:pt x="3746" y="15691"/>
                    <a:pt x="7694" y="16248"/>
                    <a:pt x="11668" y="16577"/>
                  </a:cubicBezTo>
                  <a:cubicBezTo>
                    <a:pt x="12174" y="12730"/>
                    <a:pt x="12705" y="8883"/>
                    <a:pt x="13287" y="5062"/>
                  </a:cubicBezTo>
                  <a:cubicBezTo>
                    <a:pt x="11895" y="4910"/>
                    <a:pt x="10529" y="4733"/>
                    <a:pt x="9162" y="4581"/>
                  </a:cubicBezTo>
                  <a:cubicBezTo>
                    <a:pt x="9187" y="3341"/>
                    <a:pt x="9263" y="2076"/>
                    <a:pt x="9390" y="836"/>
                  </a:cubicBezTo>
                  <a:cubicBezTo>
                    <a:pt x="7289" y="557"/>
                    <a:pt x="5164" y="279"/>
                    <a:pt x="306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3"/>
            <p:cNvSpPr/>
            <p:nvPr/>
          </p:nvSpPr>
          <p:spPr>
            <a:xfrm>
              <a:off x="5242714" y="2741124"/>
              <a:ext cx="606005" cy="443309"/>
            </a:xfrm>
            <a:custGeom>
              <a:avLst/>
              <a:gdLst/>
              <a:ahLst/>
              <a:cxnLst/>
              <a:rect l="l" t="t" r="r" b="b"/>
              <a:pathLst>
                <a:path w="17160" h="12553" extrusionOk="0">
                  <a:moveTo>
                    <a:pt x="1620" y="0"/>
                  </a:moveTo>
                  <a:cubicBezTo>
                    <a:pt x="1038" y="3821"/>
                    <a:pt x="481" y="7668"/>
                    <a:pt x="1" y="11515"/>
                  </a:cubicBezTo>
                  <a:cubicBezTo>
                    <a:pt x="1722" y="11667"/>
                    <a:pt x="3468" y="11793"/>
                    <a:pt x="5214" y="11895"/>
                  </a:cubicBezTo>
                  <a:cubicBezTo>
                    <a:pt x="8960" y="12122"/>
                    <a:pt x="12705" y="12375"/>
                    <a:pt x="16451" y="12553"/>
                  </a:cubicBezTo>
                  <a:cubicBezTo>
                    <a:pt x="16527" y="10857"/>
                    <a:pt x="16628" y="9187"/>
                    <a:pt x="16704" y="7516"/>
                  </a:cubicBezTo>
                  <a:cubicBezTo>
                    <a:pt x="16729" y="6782"/>
                    <a:pt x="16780" y="6049"/>
                    <a:pt x="16881" y="5340"/>
                  </a:cubicBezTo>
                  <a:cubicBezTo>
                    <a:pt x="16957" y="4884"/>
                    <a:pt x="17058" y="4454"/>
                    <a:pt x="17159" y="4024"/>
                  </a:cubicBezTo>
                  <a:lnTo>
                    <a:pt x="17083" y="4024"/>
                  </a:lnTo>
                  <a:cubicBezTo>
                    <a:pt x="17033" y="3088"/>
                    <a:pt x="16982" y="2050"/>
                    <a:pt x="16932" y="1114"/>
                  </a:cubicBezTo>
                  <a:cubicBezTo>
                    <a:pt x="16274" y="1012"/>
                    <a:pt x="15616" y="936"/>
                    <a:pt x="14958" y="860"/>
                  </a:cubicBezTo>
                  <a:cubicBezTo>
                    <a:pt x="14603" y="835"/>
                    <a:pt x="14274" y="810"/>
                    <a:pt x="13945" y="734"/>
                  </a:cubicBezTo>
                  <a:cubicBezTo>
                    <a:pt x="13653" y="661"/>
                    <a:pt x="13361" y="548"/>
                    <a:pt x="13069" y="548"/>
                  </a:cubicBezTo>
                  <a:cubicBezTo>
                    <a:pt x="12956" y="548"/>
                    <a:pt x="12843" y="565"/>
                    <a:pt x="12730" y="607"/>
                  </a:cubicBezTo>
                  <a:cubicBezTo>
                    <a:pt x="12730" y="582"/>
                    <a:pt x="12730" y="557"/>
                    <a:pt x="12730" y="531"/>
                  </a:cubicBezTo>
                  <a:cubicBezTo>
                    <a:pt x="12069" y="559"/>
                    <a:pt x="11405" y="571"/>
                    <a:pt x="10740" y="571"/>
                  </a:cubicBezTo>
                  <a:cubicBezTo>
                    <a:pt x="7713" y="571"/>
                    <a:pt x="4649" y="311"/>
                    <a:pt x="1620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3"/>
            <p:cNvSpPr/>
            <p:nvPr/>
          </p:nvSpPr>
          <p:spPr>
            <a:xfrm>
              <a:off x="5823646" y="2882314"/>
              <a:ext cx="622992" cy="313738"/>
            </a:xfrm>
            <a:custGeom>
              <a:avLst/>
              <a:gdLst/>
              <a:ahLst/>
              <a:cxnLst/>
              <a:rect l="l" t="t" r="r" b="b"/>
              <a:pathLst>
                <a:path w="17641" h="8884" extrusionOk="0">
                  <a:moveTo>
                    <a:pt x="15008" y="1"/>
                  </a:moveTo>
                  <a:cubicBezTo>
                    <a:pt x="15008" y="152"/>
                    <a:pt x="14958" y="355"/>
                    <a:pt x="14907" y="507"/>
                  </a:cubicBezTo>
                  <a:cubicBezTo>
                    <a:pt x="14287" y="646"/>
                    <a:pt x="13648" y="678"/>
                    <a:pt x="13006" y="678"/>
                  </a:cubicBezTo>
                  <a:cubicBezTo>
                    <a:pt x="12471" y="678"/>
                    <a:pt x="11933" y="656"/>
                    <a:pt x="11403" y="656"/>
                  </a:cubicBezTo>
                  <a:cubicBezTo>
                    <a:pt x="11297" y="656"/>
                    <a:pt x="11191" y="657"/>
                    <a:pt x="11085" y="659"/>
                  </a:cubicBezTo>
                  <a:cubicBezTo>
                    <a:pt x="10209" y="659"/>
                    <a:pt x="9318" y="734"/>
                    <a:pt x="8435" y="734"/>
                  </a:cubicBezTo>
                  <a:cubicBezTo>
                    <a:pt x="8171" y="734"/>
                    <a:pt x="7906" y="727"/>
                    <a:pt x="7644" y="709"/>
                  </a:cubicBezTo>
                  <a:cubicBezTo>
                    <a:pt x="6581" y="633"/>
                    <a:pt x="5518" y="355"/>
                    <a:pt x="4455" y="304"/>
                  </a:cubicBezTo>
                  <a:cubicBezTo>
                    <a:pt x="4305" y="300"/>
                    <a:pt x="4155" y="298"/>
                    <a:pt x="4004" y="298"/>
                  </a:cubicBezTo>
                  <a:cubicBezTo>
                    <a:pt x="3839" y="298"/>
                    <a:pt x="3673" y="300"/>
                    <a:pt x="3507" y="300"/>
                  </a:cubicBezTo>
                  <a:cubicBezTo>
                    <a:pt x="3003" y="300"/>
                    <a:pt x="2497" y="286"/>
                    <a:pt x="2000" y="178"/>
                  </a:cubicBezTo>
                  <a:cubicBezTo>
                    <a:pt x="1570" y="102"/>
                    <a:pt x="1165" y="26"/>
                    <a:pt x="709" y="26"/>
                  </a:cubicBezTo>
                  <a:cubicBezTo>
                    <a:pt x="608" y="456"/>
                    <a:pt x="507" y="912"/>
                    <a:pt x="431" y="1342"/>
                  </a:cubicBezTo>
                  <a:cubicBezTo>
                    <a:pt x="330" y="2051"/>
                    <a:pt x="279" y="2784"/>
                    <a:pt x="254" y="3518"/>
                  </a:cubicBezTo>
                  <a:cubicBezTo>
                    <a:pt x="178" y="5189"/>
                    <a:pt x="77" y="6884"/>
                    <a:pt x="1" y="8555"/>
                  </a:cubicBezTo>
                  <a:cubicBezTo>
                    <a:pt x="4133" y="8751"/>
                    <a:pt x="8265" y="8884"/>
                    <a:pt x="12397" y="8884"/>
                  </a:cubicBezTo>
                  <a:cubicBezTo>
                    <a:pt x="14136" y="8884"/>
                    <a:pt x="15876" y="8860"/>
                    <a:pt x="17615" y="8808"/>
                  </a:cubicBezTo>
                  <a:cubicBezTo>
                    <a:pt x="17640" y="7264"/>
                    <a:pt x="17463" y="5695"/>
                    <a:pt x="17311" y="4151"/>
                  </a:cubicBezTo>
                  <a:cubicBezTo>
                    <a:pt x="17261" y="3847"/>
                    <a:pt x="17235" y="3493"/>
                    <a:pt x="17058" y="3240"/>
                  </a:cubicBezTo>
                  <a:cubicBezTo>
                    <a:pt x="16881" y="2962"/>
                    <a:pt x="16603" y="2784"/>
                    <a:pt x="16375" y="2557"/>
                  </a:cubicBezTo>
                  <a:cubicBezTo>
                    <a:pt x="16172" y="2304"/>
                    <a:pt x="16046" y="1924"/>
                    <a:pt x="16223" y="1671"/>
                  </a:cubicBezTo>
                  <a:cubicBezTo>
                    <a:pt x="16299" y="1570"/>
                    <a:pt x="16425" y="1494"/>
                    <a:pt x="16476" y="1393"/>
                  </a:cubicBezTo>
                  <a:cubicBezTo>
                    <a:pt x="16577" y="1241"/>
                    <a:pt x="16501" y="988"/>
                    <a:pt x="16324" y="912"/>
                  </a:cubicBezTo>
                  <a:cubicBezTo>
                    <a:pt x="16096" y="785"/>
                    <a:pt x="15691" y="886"/>
                    <a:pt x="15641" y="633"/>
                  </a:cubicBezTo>
                  <a:cubicBezTo>
                    <a:pt x="15641" y="532"/>
                    <a:pt x="15691" y="406"/>
                    <a:pt x="15641" y="330"/>
                  </a:cubicBezTo>
                  <a:cubicBezTo>
                    <a:pt x="15616" y="279"/>
                    <a:pt x="15565" y="254"/>
                    <a:pt x="15514" y="228"/>
                  </a:cubicBezTo>
                  <a:cubicBezTo>
                    <a:pt x="15337" y="152"/>
                    <a:pt x="15160" y="77"/>
                    <a:pt x="15008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3"/>
            <p:cNvSpPr/>
            <p:nvPr/>
          </p:nvSpPr>
          <p:spPr>
            <a:xfrm>
              <a:off x="4735979" y="3072697"/>
              <a:ext cx="506770" cy="657989"/>
            </a:xfrm>
            <a:custGeom>
              <a:avLst/>
              <a:gdLst/>
              <a:ahLst/>
              <a:cxnLst/>
              <a:rect l="l" t="t" r="r" b="b"/>
              <a:pathLst>
                <a:path w="14350" h="18632" extrusionOk="0">
                  <a:moveTo>
                    <a:pt x="2683" y="0"/>
                  </a:moveTo>
                  <a:cubicBezTo>
                    <a:pt x="2455" y="1012"/>
                    <a:pt x="2278" y="1999"/>
                    <a:pt x="2177" y="3012"/>
                  </a:cubicBezTo>
                  <a:cubicBezTo>
                    <a:pt x="1594" y="2911"/>
                    <a:pt x="987" y="2809"/>
                    <a:pt x="405" y="2733"/>
                  </a:cubicBezTo>
                  <a:cubicBezTo>
                    <a:pt x="304" y="3290"/>
                    <a:pt x="177" y="3822"/>
                    <a:pt x="0" y="4353"/>
                  </a:cubicBezTo>
                  <a:cubicBezTo>
                    <a:pt x="633" y="5062"/>
                    <a:pt x="1291" y="5720"/>
                    <a:pt x="1974" y="6378"/>
                  </a:cubicBezTo>
                  <a:cubicBezTo>
                    <a:pt x="1468" y="6808"/>
                    <a:pt x="1645" y="7618"/>
                    <a:pt x="2227" y="7921"/>
                  </a:cubicBezTo>
                  <a:cubicBezTo>
                    <a:pt x="2379" y="8023"/>
                    <a:pt x="2556" y="8073"/>
                    <a:pt x="2657" y="8200"/>
                  </a:cubicBezTo>
                  <a:cubicBezTo>
                    <a:pt x="2860" y="8529"/>
                    <a:pt x="2430" y="8883"/>
                    <a:pt x="2227" y="9237"/>
                  </a:cubicBezTo>
                  <a:cubicBezTo>
                    <a:pt x="2075" y="9465"/>
                    <a:pt x="2050" y="9769"/>
                    <a:pt x="2151" y="10047"/>
                  </a:cubicBezTo>
                  <a:cubicBezTo>
                    <a:pt x="2202" y="10174"/>
                    <a:pt x="2278" y="10326"/>
                    <a:pt x="2303" y="10478"/>
                  </a:cubicBezTo>
                  <a:cubicBezTo>
                    <a:pt x="2303" y="10756"/>
                    <a:pt x="2075" y="10958"/>
                    <a:pt x="1873" y="11136"/>
                  </a:cubicBezTo>
                  <a:cubicBezTo>
                    <a:pt x="1265" y="11743"/>
                    <a:pt x="1088" y="12578"/>
                    <a:pt x="962" y="13439"/>
                  </a:cubicBezTo>
                  <a:cubicBezTo>
                    <a:pt x="1544" y="13793"/>
                    <a:pt x="2101" y="14172"/>
                    <a:pt x="2607" y="14552"/>
                  </a:cubicBezTo>
                  <a:cubicBezTo>
                    <a:pt x="3543" y="15286"/>
                    <a:pt x="4454" y="16298"/>
                    <a:pt x="5669" y="16450"/>
                  </a:cubicBezTo>
                  <a:cubicBezTo>
                    <a:pt x="6403" y="16551"/>
                    <a:pt x="6580" y="16450"/>
                    <a:pt x="7263" y="16779"/>
                  </a:cubicBezTo>
                  <a:cubicBezTo>
                    <a:pt x="8301" y="17285"/>
                    <a:pt x="9288" y="17538"/>
                    <a:pt x="10300" y="18196"/>
                  </a:cubicBezTo>
                  <a:cubicBezTo>
                    <a:pt x="10715" y="18473"/>
                    <a:pt x="11119" y="18632"/>
                    <a:pt x="11558" y="18632"/>
                  </a:cubicBezTo>
                  <a:cubicBezTo>
                    <a:pt x="11762" y="18632"/>
                    <a:pt x="11974" y="18598"/>
                    <a:pt x="12198" y="18525"/>
                  </a:cubicBezTo>
                  <a:cubicBezTo>
                    <a:pt x="12300" y="18551"/>
                    <a:pt x="12376" y="18576"/>
                    <a:pt x="12477" y="18576"/>
                  </a:cubicBezTo>
                  <a:cubicBezTo>
                    <a:pt x="13008" y="13084"/>
                    <a:pt x="13641" y="7618"/>
                    <a:pt x="14350" y="2126"/>
                  </a:cubicBezTo>
                  <a:cubicBezTo>
                    <a:pt x="10376" y="1797"/>
                    <a:pt x="6428" y="1240"/>
                    <a:pt x="268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3"/>
            <p:cNvSpPr/>
            <p:nvPr/>
          </p:nvSpPr>
          <p:spPr>
            <a:xfrm>
              <a:off x="5736065" y="3179949"/>
              <a:ext cx="727560" cy="406087"/>
            </a:xfrm>
            <a:custGeom>
              <a:avLst/>
              <a:gdLst/>
              <a:ahLst/>
              <a:cxnLst/>
              <a:rect l="l" t="t" r="r" b="b"/>
              <a:pathLst>
                <a:path w="20602" h="11499" extrusionOk="0">
                  <a:moveTo>
                    <a:pt x="51" y="0"/>
                  </a:moveTo>
                  <a:cubicBezTo>
                    <a:pt x="26" y="785"/>
                    <a:pt x="26" y="1569"/>
                    <a:pt x="0" y="2379"/>
                  </a:cubicBezTo>
                  <a:cubicBezTo>
                    <a:pt x="2506" y="2581"/>
                    <a:pt x="4986" y="2910"/>
                    <a:pt x="7416" y="3391"/>
                  </a:cubicBezTo>
                  <a:cubicBezTo>
                    <a:pt x="7314" y="5011"/>
                    <a:pt x="7289" y="6656"/>
                    <a:pt x="7340" y="8276"/>
                  </a:cubicBezTo>
                  <a:cubicBezTo>
                    <a:pt x="7365" y="8630"/>
                    <a:pt x="7390" y="9035"/>
                    <a:pt x="7643" y="9288"/>
                  </a:cubicBezTo>
                  <a:cubicBezTo>
                    <a:pt x="7871" y="9515"/>
                    <a:pt x="8217" y="9574"/>
                    <a:pt x="8556" y="9574"/>
                  </a:cubicBezTo>
                  <a:cubicBezTo>
                    <a:pt x="8632" y="9574"/>
                    <a:pt x="8708" y="9571"/>
                    <a:pt x="8782" y="9566"/>
                  </a:cubicBezTo>
                  <a:cubicBezTo>
                    <a:pt x="9466" y="9541"/>
                    <a:pt x="10149" y="9516"/>
                    <a:pt x="10858" y="9490"/>
                  </a:cubicBezTo>
                  <a:cubicBezTo>
                    <a:pt x="10984" y="9490"/>
                    <a:pt x="11111" y="9490"/>
                    <a:pt x="11237" y="9541"/>
                  </a:cubicBezTo>
                  <a:cubicBezTo>
                    <a:pt x="11591" y="9744"/>
                    <a:pt x="11414" y="10275"/>
                    <a:pt x="11465" y="10680"/>
                  </a:cubicBezTo>
                  <a:cubicBezTo>
                    <a:pt x="11511" y="11121"/>
                    <a:pt x="11942" y="11499"/>
                    <a:pt x="12404" y="11499"/>
                  </a:cubicBezTo>
                  <a:cubicBezTo>
                    <a:pt x="12445" y="11499"/>
                    <a:pt x="12486" y="11496"/>
                    <a:pt x="12528" y="11490"/>
                  </a:cubicBezTo>
                  <a:cubicBezTo>
                    <a:pt x="12857" y="11414"/>
                    <a:pt x="13135" y="11186"/>
                    <a:pt x="13464" y="11110"/>
                  </a:cubicBezTo>
                  <a:cubicBezTo>
                    <a:pt x="13591" y="11076"/>
                    <a:pt x="13717" y="11065"/>
                    <a:pt x="13844" y="11065"/>
                  </a:cubicBezTo>
                  <a:cubicBezTo>
                    <a:pt x="14097" y="11065"/>
                    <a:pt x="14350" y="11110"/>
                    <a:pt x="14603" y="11110"/>
                  </a:cubicBezTo>
                  <a:cubicBezTo>
                    <a:pt x="14983" y="11110"/>
                    <a:pt x="15413" y="10908"/>
                    <a:pt x="15489" y="10553"/>
                  </a:cubicBezTo>
                  <a:cubicBezTo>
                    <a:pt x="15919" y="10933"/>
                    <a:pt x="16577" y="10933"/>
                    <a:pt x="17159" y="10933"/>
                  </a:cubicBezTo>
                  <a:cubicBezTo>
                    <a:pt x="17691" y="10933"/>
                    <a:pt x="18247" y="10933"/>
                    <a:pt x="18779" y="10882"/>
                  </a:cubicBezTo>
                  <a:cubicBezTo>
                    <a:pt x="19386" y="10832"/>
                    <a:pt x="19968" y="10731"/>
                    <a:pt x="20550" y="10579"/>
                  </a:cubicBezTo>
                  <a:cubicBezTo>
                    <a:pt x="20525" y="10553"/>
                    <a:pt x="20474" y="10553"/>
                    <a:pt x="20449" y="10528"/>
                  </a:cubicBezTo>
                  <a:cubicBezTo>
                    <a:pt x="20601" y="8124"/>
                    <a:pt x="20424" y="5720"/>
                    <a:pt x="19918" y="3366"/>
                  </a:cubicBezTo>
                  <a:cubicBezTo>
                    <a:pt x="19842" y="2986"/>
                    <a:pt x="19741" y="2607"/>
                    <a:pt x="19816" y="2202"/>
                  </a:cubicBezTo>
                  <a:cubicBezTo>
                    <a:pt x="19842" y="2050"/>
                    <a:pt x="19918" y="1873"/>
                    <a:pt x="20019" y="1746"/>
                  </a:cubicBezTo>
                  <a:cubicBezTo>
                    <a:pt x="20070" y="1291"/>
                    <a:pt x="20095" y="835"/>
                    <a:pt x="20095" y="380"/>
                  </a:cubicBezTo>
                  <a:lnTo>
                    <a:pt x="20095" y="380"/>
                  </a:lnTo>
                  <a:cubicBezTo>
                    <a:pt x="18365" y="432"/>
                    <a:pt x="16634" y="456"/>
                    <a:pt x="14904" y="456"/>
                  </a:cubicBezTo>
                  <a:cubicBezTo>
                    <a:pt x="9953" y="456"/>
                    <a:pt x="5002" y="263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3"/>
            <p:cNvSpPr/>
            <p:nvPr/>
          </p:nvSpPr>
          <p:spPr>
            <a:xfrm>
              <a:off x="5176569" y="3147777"/>
              <a:ext cx="565782" cy="608831"/>
            </a:xfrm>
            <a:custGeom>
              <a:avLst/>
              <a:gdLst/>
              <a:ahLst/>
              <a:cxnLst/>
              <a:rect l="l" t="t" r="r" b="b"/>
              <a:pathLst>
                <a:path w="16021" h="17240" extrusionOk="0">
                  <a:moveTo>
                    <a:pt x="1874" y="0"/>
                  </a:moveTo>
                  <a:cubicBezTo>
                    <a:pt x="1165" y="5466"/>
                    <a:pt x="532" y="10958"/>
                    <a:pt x="1" y="16450"/>
                  </a:cubicBezTo>
                  <a:cubicBezTo>
                    <a:pt x="337" y="16530"/>
                    <a:pt x="683" y="16640"/>
                    <a:pt x="1014" y="16640"/>
                  </a:cubicBezTo>
                  <a:cubicBezTo>
                    <a:pt x="1206" y="16640"/>
                    <a:pt x="1393" y="16603"/>
                    <a:pt x="1570" y="16501"/>
                  </a:cubicBezTo>
                  <a:cubicBezTo>
                    <a:pt x="1874" y="16323"/>
                    <a:pt x="1848" y="15817"/>
                    <a:pt x="2127" y="15665"/>
                  </a:cubicBezTo>
                  <a:cubicBezTo>
                    <a:pt x="2216" y="15618"/>
                    <a:pt x="2321" y="15599"/>
                    <a:pt x="2435" y="15599"/>
                  </a:cubicBezTo>
                  <a:cubicBezTo>
                    <a:pt x="2868" y="15599"/>
                    <a:pt x="3431" y="15873"/>
                    <a:pt x="3772" y="15893"/>
                  </a:cubicBezTo>
                  <a:cubicBezTo>
                    <a:pt x="4303" y="15893"/>
                    <a:pt x="4835" y="15843"/>
                    <a:pt x="5341" y="15741"/>
                  </a:cubicBezTo>
                  <a:cubicBezTo>
                    <a:pt x="5796" y="15944"/>
                    <a:pt x="6151" y="16222"/>
                    <a:pt x="6454" y="16551"/>
                  </a:cubicBezTo>
                  <a:cubicBezTo>
                    <a:pt x="8641" y="17007"/>
                    <a:pt x="10880" y="17239"/>
                    <a:pt x="13115" y="17239"/>
                  </a:cubicBezTo>
                  <a:cubicBezTo>
                    <a:pt x="13984" y="17239"/>
                    <a:pt x="14853" y="17204"/>
                    <a:pt x="15717" y="17133"/>
                  </a:cubicBezTo>
                  <a:cubicBezTo>
                    <a:pt x="14806" y="12578"/>
                    <a:pt x="14932" y="7820"/>
                    <a:pt x="16021" y="3290"/>
                  </a:cubicBezTo>
                  <a:lnTo>
                    <a:pt x="15869" y="3290"/>
                  </a:lnTo>
                  <a:cubicBezTo>
                    <a:pt x="15869" y="2480"/>
                    <a:pt x="15894" y="1696"/>
                    <a:pt x="15894" y="911"/>
                  </a:cubicBezTo>
                  <a:cubicBezTo>
                    <a:pt x="12958" y="759"/>
                    <a:pt x="10023" y="557"/>
                    <a:pt x="7087" y="380"/>
                  </a:cubicBezTo>
                  <a:cubicBezTo>
                    <a:pt x="5341" y="278"/>
                    <a:pt x="3595" y="152"/>
                    <a:pt x="1874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3"/>
            <p:cNvSpPr/>
            <p:nvPr/>
          </p:nvSpPr>
          <p:spPr>
            <a:xfrm>
              <a:off x="5404492" y="3263963"/>
              <a:ext cx="1141345" cy="1109668"/>
            </a:xfrm>
            <a:custGeom>
              <a:avLst/>
              <a:gdLst/>
              <a:ahLst/>
              <a:cxnLst/>
              <a:rect l="l" t="t" r="r" b="b"/>
              <a:pathLst>
                <a:path w="32319" h="31422" extrusionOk="0">
                  <a:moveTo>
                    <a:pt x="9567" y="0"/>
                  </a:moveTo>
                  <a:cubicBezTo>
                    <a:pt x="8478" y="4530"/>
                    <a:pt x="8377" y="9288"/>
                    <a:pt x="9263" y="13843"/>
                  </a:cubicBezTo>
                  <a:cubicBezTo>
                    <a:pt x="8399" y="13914"/>
                    <a:pt x="7530" y="13949"/>
                    <a:pt x="6661" y="13949"/>
                  </a:cubicBezTo>
                  <a:cubicBezTo>
                    <a:pt x="4426" y="13949"/>
                    <a:pt x="2187" y="13717"/>
                    <a:pt x="0" y="13261"/>
                  </a:cubicBezTo>
                  <a:lnTo>
                    <a:pt x="0" y="13261"/>
                  </a:lnTo>
                  <a:cubicBezTo>
                    <a:pt x="279" y="13540"/>
                    <a:pt x="532" y="13818"/>
                    <a:pt x="810" y="14096"/>
                  </a:cubicBezTo>
                  <a:cubicBezTo>
                    <a:pt x="1519" y="14780"/>
                    <a:pt x="2303" y="15261"/>
                    <a:pt x="2885" y="16070"/>
                  </a:cubicBezTo>
                  <a:cubicBezTo>
                    <a:pt x="3189" y="16501"/>
                    <a:pt x="3493" y="16981"/>
                    <a:pt x="3594" y="17488"/>
                  </a:cubicBezTo>
                  <a:cubicBezTo>
                    <a:pt x="3645" y="17867"/>
                    <a:pt x="3290" y="18373"/>
                    <a:pt x="3316" y="18626"/>
                  </a:cubicBezTo>
                  <a:cubicBezTo>
                    <a:pt x="3493" y="19639"/>
                    <a:pt x="5138" y="20398"/>
                    <a:pt x="5568" y="21284"/>
                  </a:cubicBezTo>
                  <a:cubicBezTo>
                    <a:pt x="5911" y="21397"/>
                    <a:pt x="6196" y="21445"/>
                    <a:pt x="6438" y="21445"/>
                  </a:cubicBezTo>
                  <a:cubicBezTo>
                    <a:pt x="7715" y="21445"/>
                    <a:pt x="7818" y="20098"/>
                    <a:pt x="9136" y="19715"/>
                  </a:cubicBezTo>
                  <a:cubicBezTo>
                    <a:pt x="9445" y="19625"/>
                    <a:pt x="9731" y="19583"/>
                    <a:pt x="9999" y="19583"/>
                  </a:cubicBezTo>
                  <a:cubicBezTo>
                    <a:pt x="11837" y="19583"/>
                    <a:pt x="12774" y="21540"/>
                    <a:pt x="13768" y="23131"/>
                  </a:cubicBezTo>
                  <a:cubicBezTo>
                    <a:pt x="14173" y="23764"/>
                    <a:pt x="14173" y="24624"/>
                    <a:pt x="14679" y="25232"/>
                  </a:cubicBezTo>
                  <a:cubicBezTo>
                    <a:pt x="14983" y="25586"/>
                    <a:pt x="15413" y="25713"/>
                    <a:pt x="15615" y="26092"/>
                  </a:cubicBezTo>
                  <a:cubicBezTo>
                    <a:pt x="15843" y="26497"/>
                    <a:pt x="15666" y="27079"/>
                    <a:pt x="15716" y="27509"/>
                  </a:cubicBezTo>
                  <a:cubicBezTo>
                    <a:pt x="15843" y="28193"/>
                    <a:pt x="15944" y="28775"/>
                    <a:pt x="16450" y="29205"/>
                  </a:cubicBezTo>
                  <a:cubicBezTo>
                    <a:pt x="16855" y="29534"/>
                    <a:pt x="17463" y="29964"/>
                    <a:pt x="17944" y="30167"/>
                  </a:cubicBezTo>
                  <a:cubicBezTo>
                    <a:pt x="18500" y="30420"/>
                    <a:pt x="19006" y="30268"/>
                    <a:pt x="19614" y="30369"/>
                  </a:cubicBezTo>
                  <a:cubicBezTo>
                    <a:pt x="20019" y="30420"/>
                    <a:pt x="20348" y="30673"/>
                    <a:pt x="20778" y="30673"/>
                  </a:cubicBezTo>
                  <a:cubicBezTo>
                    <a:pt x="20807" y="30674"/>
                    <a:pt x="20835" y="30675"/>
                    <a:pt x="20863" y="30675"/>
                  </a:cubicBezTo>
                  <a:cubicBezTo>
                    <a:pt x="21184" y="30675"/>
                    <a:pt x="21429" y="30580"/>
                    <a:pt x="21710" y="30580"/>
                  </a:cubicBezTo>
                  <a:cubicBezTo>
                    <a:pt x="21807" y="30580"/>
                    <a:pt x="21908" y="30592"/>
                    <a:pt x="22018" y="30622"/>
                  </a:cubicBezTo>
                  <a:cubicBezTo>
                    <a:pt x="22528" y="30779"/>
                    <a:pt x="23022" y="31421"/>
                    <a:pt x="23560" y="31421"/>
                  </a:cubicBezTo>
                  <a:cubicBezTo>
                    <a:pt x="23717" y="31421"/>
                    <a:pt x="23877" y="31367"/>
                    <a:pt x="24043" y="31230"/>
                  </a:cubicBezTo>
                  <a:cubicBezTo>
                    <a:pt x="23891" y="30850"/>
                    <a:pt x="23739" y="30116"/>
                    <a:pt x="23537" y="29787"/>
                  </a:cubicBezTo>
                  <a:cubicBezTo>
                    <a:pt x="23182" y="29180"/>
                    <a:pt x="22018" y="29154"/>
                    <a:pt x="22322" y="28243"/>
                  </a:cubicBezTo>
                  <a:cubicBezTo>
                    <a:pt x="22423" y="27889"/>
                    <a:pt x="22954" y="27965"/>
                    <a:pt x="23030" y="27611"/>
                  </a:cubicBezTo>
                  <a:cubicBezTo>
                    <a:pt x="23106" y="27282"/>
                    <a:pt x="22727" y="27180"/>
                    <a:pt x="22651" y="26902"/>
                  </a:cubicBezTo>
                  <a:cubicBezTo>
                    <a:pt x="22271" y="25814"/>
                    <a:pt x="23005" y="26193"/>
                    <a:pt x="23461" y="25409"/>
                  </a:cubicBezTo>
                  <a:cubicBezTo>
                    <a:pt x="23663" y="25055"/>
                    <a:pt x="24093" y="24903"/>
                    <a:pt x="24270" y="24548"/>
                  </a:cubicBezTo>
                  <a:cubicBezTo>
                    <a:pt x="24397" y="24295"/>
                    <a:pt x="24245" y="23916"/>
                    <a:pt x="24372" y="23663"/>
                  </a:cubicBezTo>
                  <a:cubicBezTo>
                    <a:pt x="24543" y="23301"/>
                    <a:pt x="24749" y="23186"/>
                    <a:pt x="24984" y="23186"/>
                  </a:cubicBezTo>
                  <a:cubicBezTo>
                    <a:pt x="25341" y="23186"/>
                    <a:pt x="25761" y="23450"/>
                    <a:pt x="26219" y="23511"/>
                  </a:cubicBezTo>
                  <a:cubicBezTo>
                    <a:pt x="26313" y="23524"/>
                    <a:pt x="26403" y="23530"/>
                    <a:pt x="26488" y="23530"/>
                  </a:cubicBezTo>
                  <a:cubicBezTo>
                    <a:pt x="27918" y="23530"/>
                    <a:pt x="28154" y="21800"/>
                    <a:pt x="28345" y="20702"/>
                  </a:cubicBezTo>
                  <a:cubicBezTo>
                    <a:pt x="28818" y="20851"/>
                    <a:pt x="29782" y="21613"/>
                    <a:pt x="30246" y="21613"/>
                  </a:cubicBezTo>
                  <a:cubicBezTo>
                    <a:pt x="30254" y="21613"/>
                    <a:pt x="30261" y="21613"/>
                    <a:pt x="30268" y="21613"/>
                  </a:cubicBezTo>
                  <a:cubicBezTo>
                    <a:pt x="30749" y="21562"/>
                    <a:pt x="30952" y="20955"/>
                    <a:pt x="31382" y="20778"/>
                  </a:cubicBezTo>
                  <a:cubicBezTo>
                    <a:pt x="31458" y="20752"/>
                    <a:pt x="31540" y="20746"/>
                    <a:pt x="31632" y="20746"/>
                  </a:cubicBezTo>
                  <a:cubicBezTo>
                    <a:pt x="31724" y="20746"/>
                    <a:pt x="31825" y="20752"/>
                    <a:pt x="31939" y="20752"/>
                  </a:cubicBezTo>
                  <a:cubicBezTo>
                    <a:pt x="31736" y="19917"/>
                    <a:pt x="31584" y="19057"/>
                    <a:pt x="31762" y="18196"/>
                  </a:cubicBezTo>
                  <a:cubicBezTo>
                    <a:pt x="31863" y="17639"/>
                    <a:pt x="32116" y="17083"/>
                    <a:pt x="32217" y="16501"/>
                  </a:cubicBezTo>
                  <a:cubicBezTo>
                    <a:pt x="32318" y="15919"/>
                    <a:pt x="32217" y="15261"/>
                    <a:pt x="31762" y="14881"/>
                  </a:cubicBezTo>
                  <a:cubicBezTo>
                    <a:pt x="31508" y="14678"/>
                    <a:pt x="31129" y="14552"/>
                    <a:pt x="31078" y="14223"/>
                  </a:cubicBezTo>
                  <a:cubicBezTo>
                    <a:pt x="31053" y="14046"/>
                    <a:pt x="31154" y="13869"/>
                    <a:pt x="31179" y="13691"/>
                  </a:cubicBezTo>
                  <a:cubicBezTo>
                    <a:pt x="31407" y="12704"/>
                    <a:pt x="30041" y="11667"/>
                    <a:pt x="30597" y="10832"/>
                  </a:cubicBezTo>
                  <a:cubicBezTo>
                    <a:pt x="30724" y="10655"/>
                    <a:pt x="30901" y="10553"/>
                    <a:pt x="31002" y="10376"/>
                  </a:cubicBezTo>
                  <a:cubicBezTo>
                    <a:pt x="31306" y="9870"/>
                    <a:pt x="30901" y="9035"/>
                    <a:pt x="31382" y="8681"/>
                  </a:cubicBezTo>
                  <a:cubicBezTo>
                    <a:pt x="30952" y="8529"/>
                    <a:pt x="30395" y="8326"/>
                    <a:pt x="29939" y="8200"/>
                  </a:cubicBezTo>
                  <a:cubicBezTo>
                    <a:pt x="29357" y="8352"/>
                    <a:pt x="28775" y="8453"/>
                    <a:pt x="28168" y="8503"/>
                  </a:cubicBezTo>
                  <a:cubicBezTo>
                    <a:pt x="27636" y="8554"/>
                    <a:pt x="27080" y="8554"/>
                    <a:pt x="26548" y="8554"/>
                  </a:cubicBezTo>
                  <a:cubicBezTo>
                    <a:pt x="25966" y="8554"/>
                    <a:pt x="25308" y="8554"/>
                    <a:pt x="24878" y="8174"/>
                  </a:cubicBezTo>
                  <a:cubicBezTo>
                    <a:pt x="24802" y="8529"/>
                    <a:pt x="24372" y="8731"/>
                    <a:pt x="23992" y="8731"/>
                  </a:cubicBezTo>
                  <a:cubicBezTo>
                    <a:pt x="23739" y="8731"/>
                    <a:pt x="23486" y="8686"/>
                    <a:pt x="23233" y="8686"/>
                  </a:cubicBezTo>
                  <a:cubicBezTo>
                    <a:pt x="23106" y="8686"/>
                    <a:pt x="22980" y="8697"/>
                    <a:pt x="22853" y="8731"/>
                  </a:cubicBezTo>
                  <a:cubicBezTo>
                    <a:pt x="22524" y="8807"/>
                    <a:pt x="22246" y="9035"/>
                    <a:pt x="21917" y="9111"/>
                  </a:cubicBezTo>
                  <a:cubicBezTo>
                    <a:pt x="21878" y="9117"/>
                    <a:pt x="21838" y="9120"/>
                    <a:pt x="21798" y="9120"/>
                  </a:cubicBezTo>
                  <a:cubicBezTo>
                    <a:pt x="21352" y="9120"/>
                    <a:pt x="20900" y="8742"/>
                    <a:pt x="20854" y="8301"/>
                  </a:cubicBezTo>
                  <a:cubicBezTo>
                    <a:pt x="20803" y="7896"/>
                    <a:pt x="20980" y="7365"/>
                    <a:pt x="20626" y="7162"/>
                  </a:cubicBezTo>
                  <a:cubicBezTo>
                    <a:pt x="20525" y="7111"/>
                    <a:pt x="20373" y="7111"/>
                    <a:pt x="20247" y="7111"/>
                  </a:cubicBezTo>
                  <a:cubicBezTo>
                    <a:pt x="19538" y="7137"/>
                    <a:pt x="18855" y="7162"/>
                    <a:pt x="18171" y="7187"/>
                  </a:cubicBezTo>
                  <a:cubicBezTo>
                    <a:pt x="18097" y="7192"/>
                    <a:pt x="18021" y="7195"/>
                    <a:pt x="17945" y="7195"/>
                  </a:cubicBezTo>
                  <a:cubicBezTo>
                    <a:pt x="17606" y="7195"/>
                    <a:pt x="17260" y="7136"/>
                    <a:pt x="17032" y="6909"/>
                  </a:cubicBezTo>
                  <a:cubicBezTo>
                    <a:pt x="16779" y="6656"/>
                    <a:pt x="16754" y="6251"/>
                    <a:pt x="16729" y="5897"/>
                  </a:cubicBezTo>
                  <a:cubicBezTo>
                    <a:pt x="16678" y="4277"/>
                    <a:pt x="16703" y="2632"/>
                    <a:pt x="16805" y="1012"/>
                  </a:cubicBezTo>
                  <a:cubicBezTo>
                    <a:pt x="14426" y="531"/>
                    <a:pt x="11996" y="202"/>
                    <a:pt x="9567" y="0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3"/>
            <p:cNvSpPr/>
            <p:nvPr/>
          </p:nvSpPr>
          <p:spPr>
            <a:xfrm>
              <a:off x="6434066" y="3241609"/>
              <a:ext cx="404004" cy="397753"/>
            </a:xfrm>
            <a:custGeom>
              <a:avLst/>
              <a:gdLst/>
              <a:ahLst/>
              <a:cxnLst/>
              <a:rect l="l" t="t" r="r" b="b"/>
              <a:pathLst>
                <a:path w="11440" h="11263" extrusionOk="0">
                  <a:moveTo>
                    <a:pt x="254" y="0"/>
                  </a:moveTo>
                  <a:lnTo>
                    <a:pt x="254" y="0"/>
                  </a:lnTo>
                  <a:cubicBezTo>
                    <a:pt x="153" y="127"/>
                    <a:pt x="77" y="304"/>
                    <a:pt x="51" y="481"/>
                  </a:cubicBezTo>
                  <a:cubicBezTo>
                    <a:pt x="1" y="861"/>
                    <a:pt x="77" y="1240"/>
                    <a:pt x="153" y="1620"/>
                  </a:cubicBezTo>
                  <a:cubicBezTo>
                    <a:pt x="659" y="3974"/>
                    <a:pt x="836" y="6378"/>
                    <a:pt x="684" y="8782"/>
                  </a:cubicBezTo>
                  <a:cubicBezTo>
                    <a:pt x="1165" y="8934"/>
                    <a:pt x="1747" y="9162"/>
                    <a:pt x="2228" y="9314"/>
                  </a:cubicBezTo>
                  <a:cubicBezTo>
                    <a:pt x="1747" y="9668"/>
                    <a:pt x="2152" y="10503"/>
                    <a:pt x="1848" y="11009"/>
                  </a:cubicBezTo>
                  <a:cubicBezTo>
                    <a:pt x="1848" y="11034"/>
                    <a:pt x="1823" y="11034"/>
                    <a:pt x="1823" y="11060"/>
                  </a:cubicBezTo>
                  <a:cubicBezTo>
                    <a:pt x="1950" y="11136"/>
                    <a:pt x="2076" y="11212"/>
                    <a:pt x="2203" y="11262"/>
                  </a:cubicBezTo>
                  <a:cubicBezTo>
                    <a:pt x="2752" y="10869"/>
                    <a:pt x="3429" y="10779"/>
                    <a:pt x="4124" y="10779"/>
                  </a:cubicBezTo>
                  <a:cubicBezTo>
                    <a:pt x="4548" y="10779"/>
                    <a:pt x="4979" y="10813"/>
                    <a:pt x="5391" y="10832"/>
                  </a:cubicBezTo>
                  <a:cubicBezTo>
                    <a:pt x="5625" y="10847"/>
                    <a:pt x="5858" y="10854"/>
                    <a:pt x="6091" y="10854"/>
                  </a:cubicBezTo>
                  <a:cubicBezTo>
                    <a:pt x="7071" y="10854"/>
                    <a:pt x="8045" y="10728"/>
                    <a:pt x="8985" y="10503"/>
                  </a:cubicBezTo>
                  <a:cubicBezTo>
                    <a:pt x="8985" y="10478"/>
                    <a:pt x="8985" y="10452"/>
                    <a:pt x="8985" y="10427"/>
                  </a:cubicBezTo>
                  <a:cubicBezTo>
                    <a:pt x="8985" y="9870"/>
                    <a:pt x="8580" y="9415"/>
                    <a:pt x="8530" y="8883"/>
                  </a:cubicBezTo>
                  <a:cubicBezTo>
                    <a:pt x="8454" y="8327"/>
                    <a:pt x="8732" y="7795"/>
                    <a:pt x="9010" y="7314"/>
                  </a:cubicBezTo>
                  <a:cubicBezTo>
                    <a:pt x="9491" y="6504"/>
                    <a:pt x="9947" y="5669"/>
                    <a:pt x="10402" y="4859"/>
                  </a:cubicBezTo>
                  <a:cubicBezTo>
                    <a:pt x="10605" y="4505"/>
                    <a:pt x="10807" y="4151"/>
                    <a:pt x="10984" y="3796"/>
                  </a:cubicBezTo>
                  <a:cubicBezTo>
                    <a:pt x="11238" y="3164"/>
                    <a:pt x="11415" y="2480"/>
                    <a:pt x="11440" y="1797"/>
                  </a:cubicBezTo>
                  <a:cubicBezTo>
                    <a:pt x="11162" y="1797"/>
                    <a:pt x="10883" y="1772"/>
                    <a:pt x="10605" y="1772"/>
                  </a:cubicBezTo>
                  <a:cubicBezTo>
                    <a:pt x="10529" y="1772"/>
                    <a:pt x="10453" y="1747"/>
                    <a:pt x="10402" y="1696"/>
                  </a:cubicBezTo>
                  <a:cubicBezTo>
                    <a:pt x="10377" y="1620"/>
                    <a:pt x="10402" y="1544"/>
                    <a:pt x="10428" y="1493"/>
                  </a:cubicBezTo>
                  <a:cubicBezTo>
                    <a:pt x="10554" y="1114"/>
                    <a:pt x="10605" y="633"/>
                    <a:pt x="10731" y="253"/>
                  </a:cubicBezTo>
                  <a:cubicBezTo>
                    <a:pt x="10504" y="102"/>
                    <a:pt x="10225" y="76"/>
                    <a:pt x="9972" y="76"/>
                  </a:cubicBezTo>
                  <a:cubicBezTo>
                    <a:pt x="9652" y="61"/>
                    <a:pt x="9331" y="55"/>
                    <a:pt x="9010" y="55"/>
                  </a:cubicBezTo>
                  <a:cubicBezTo>
                    <a:pt x="6667" y="55"/>
                    <a:pt x="4305" y="406"/>
                    <a:pt x="1970" y="406"/>
                  </a:cubicBezTo>
                  <a:cubicBezTo>
                    <a:pt x="1388" y="406"/>
                    <a:pt x="807" y="384"/>
                    <a:pt x="229" y="329"/>
                  </a:cubicBezTo>
                  <a:cubicBezTo>
                    <a:pt x="254" y="203"/>
                    <a:pt x="254" y="102"/>
                    <a:pt x="254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3"/>
            <p:cNvSpPr/>
            <p:nvPr/>
          </p:nvSpPr>
          <p:spPr>
            <a:xfrm>
              <a:off x="6465355" y="3612487"/>
              <a:ext cx="471950" cy="455210"/>
            </a:xfrm>
            <a:custGeom>
              <a:avLst/>
              <a:gdLst/>
              <a:ahLst/>
              <a:cxnLst/>
              <a:rect l="l" t="t" r="r" b="b"/>
              <a:pathLst>
                <a:path w="13364" h="12890" extrusionOk="0">
                  <a:moveTo>
                    <a:pt x="8099" y="1"/>
                  </a:moveTo>
                  <a:lnTo>
                    <a:pt x="8099" y="1"/>
                  </a:lnTo>
                  <a:cubicBezTo>
                    <a:pt x="7159" y="226"/>
                    <a:pt x="6185" y="352"/>
                    <a:pt x="5205" y="352"/>
                  </a:cubicBezTo>
                  <a:cubicBezTo>
                    <a:pt x="4972" y="352"/>
                    <a:pt x="4739" y="345"/>
                    <a:pt x="4505" y="330"/>
                  </a:cubicBezTo>
                  <a:cubicBezTo>
                    <a:pt x="4093" y="311"/>
                    <a:pt x="3662" y="277"/>
                    <a:pt x="3238" y="277"/>
                  </a:cubicBezTo>
                  <a:cubicBezTo>
                    <a:pt x="2543" y="277"/>
                    <a:pt x="1866" y="367"/>
                    <a:pt x="1317" y="760"/>
                  </a:cubicBezTo>
                  <a:cubicBezTo>
                    <a:pt x="1190" y="710"/>
                    <a:pt x="1064" y="634"/>
                    <a:pt x="937" y="558"/>
                  </a:cubicBezTo>
                  <a:cubicBezTo>
                    <a:pt x="836" y="710"/>
                    <a:pt x="684" y="811"/>
                    <a:pt x="583" y="963"/>
                  </a:cubicBezTo>
                  <a:cubicBezTo>
                    <a:pt x="1" y="1798"/>
                    <a:pt x="1367" y="2835"/>
                    <a:pt x="1139" y="3822"/>
                  </a:cubicBezTo>
                  <a:cubicBezTo>
                    <a:pt x="1114" y="4000"/>
                    <a:pt x="1013" y="4177"/>
                    <a:pt x="1038" y="4354"/>
                  </a:cubicBezTo>
                  <a:cubicBezTo>
                    <a:pt x="1089" y="4683"/>
                    <a:pt x="1468" y="4809"/>
                    <a:pt x="1722" y="5012"/>
                  </a:cubicBezTo>
                  <a:cubicBezTo>
                    <a:pt x="2177" y="5392"/>
                    <a:pt x="2278" y="6050"/>
                    <a:pt x="2177" y="6632"/>
                  </a:cubicBezTo>
                  <a:cubicBezTo>
                    <a:pt x="2076" y="7214"/>
                    <a:pt x="1823" y="7770"/>
                    <a:pt x="1722" y="8327"/>
                  </a:cubicBezTo>
                  <a:cubicBezTo>
                    <a:pt x="1544" y="9188"/>
                    <a:pt x="1696" y="10048"/>
                    <a:pt x="1899" y="10883"/>
                  </a:cubicBezTo>
                  <a:cubicBezTo>
                    <a:pt x="2091" y="10915"/>
                    <a:pt x="2283" y="10947"/>
                    <a:pt x="2456" y="10947"/>
                  </a:cubicBezTo>
                  <a:cubicBezTo>
                    <a:pt x="2556" y="10947"/>
                    <a:pt x="2650" y="10937"/>
                    <a:pt x="2734" y="10909"/>
                  </a:cubicBezTo>
                  <a:cubicBezTo>
                    <a:pt x="3069" y="11165"/>
                    <a:pt x="3314" y="11262"/>
                    <a:pt x="3505" y="11262"/>
                  </a:cubicBezTo>
                  <a:cubicBezTo>
                    <a:pt x="4074" y="11262"/>
                    <a:pt x="4171" y="10408"/>
                    <a:pt x="4801" y="10408"/>
                  </a:cubicBezTo>
                  <a:cubicBezTo>
                    <a:pt x="4981" y="10408"/>
                    <a:pt x="5203" y="10478"/>
                    <a:pt x="5492" y="10656"/>
                  </a:cubicBezTo>
                  <a:cubicBezTo>
                    <a:pt x="5973" y="10959"/>
                    <a:pt x="6252" y="11668"/>
                    <a:pt x="6733" y="11946"/>
                  </a:cubicBezTo>
                  <a:cubicBezTo>
                    <a:pt x="7017" y="12117"/>
                    <a:pt x="7487" y="12160"/>
                    <a:pt x="7896" y="12160"/>
                  </a:cubicBezTo>
                  <a:cubicBezTo>
                    <a:pt x="8033" y="12160"/>
                    <a:pt x="8162" y="12155"/>
                    <a:pt x="8276" y="12149"/>
                  </a:cubicBezTo>
                  <a:cubicBezTo>
                    <a:pt x="8550" y="12149"/>
                    <a:pt x="8895" y="11973"/>
                    <a:pt x="9178" y="11973"/>
                  </a:cubicBezTo>
                  <a:cubicBezTo>
                    <a:pt x="9234" y="11973"/>
                    <a:pt x="9289" y="11980"/>
                    <a:pt x="9339" y="11997"/>
                  </a:cubicBezTo>
                  <a:cubicBezTo>
                    <a:pt x="9592" y="12073"/>
                    <a:pt x="9719" y="12478"/>
                    <a:pt x="9947" y="12604"/>
                  </a:cubicBezTo>
                  <a:cubicBezTo>
                    <a:pt x="10238" y="12776"/>
                    <a:pt x="10600" y="12889"/>
                    <a:pt x="10921" y="12889"/>
                  </a:cubicBezTo>
                  <a:cubicBezTo>
                    <a:pt x="11073" y="12889"/>
                    <a:pt x="11216" y="12864"/>
                    <a:pt x="11339" y="12807"/>
                  </a:cubicBezTo>
                  <a:cubicBezTo>
                    <a:pt x="11465" y="12756"/>
                    <a:pt x="11541" y="12351"/>
                    <a:pt x="11592" y="12326"/>
                  </a:cubicBezTo>
                  <a:cubicBezTo>
                    <a:pt x="11676" y="12288"/>
                    <a:pt x="11750" y="12279"/>
                    <a:pt x="11819" y="12279"/>
                  </a:cubicBezTo>
                  <a:cubicBezTo>
                    <a:pt x="11896" y="12279"/>
                    <a:pt x="11967" y="12290"/>
                    <a:pt x="12042" y="12290"/>
                  </a:cubicBezTo>
                  <a:cubicBezTo>
                    <a:pt x="12085" y="12290"/>
                    <a:pt x="12128" y="12287"/>
                    <a:pt x="12174" y="12275"/>
                  </a:cubicBezTo>
                  <a:cubicBezTo>
                    <a:pt x="12401" y="12225"/>
                    <a:pt x="13161" y="12275"/>
                    <a:pt x="13237" y="11896"/>
                  </a:cubicBezTo>
                  <a:cubicBezTo>
                    <a:pt x="13363" y="11136"/>
                    <a:pt x="11440" y="11567"/>
                    <a:pt x="11136" y="11238"/>
                  </a:cubicBezTo>
                  <a:cubicBezTo>
                    <a:pt x="11516" y="10402"/>
                    <a:pt x="10124" y="9998"/>
                    <a:pt x="9871" y="9466"/>
                  </a:cubicBezTo>
                  <a:cubicBezTo>
                    <a:pt x="8909" y="7568"/>
                    <a:pt x="11136" y="7619"/>
                    <a:pt x="12376" y="7517"/>
                  </a:cubicBezTo>
                  <a:cubicBezTo>
                    <a:pt x="12199" y="7011"/>
                    <a:pt x="12022" y="6505"/>
                    <a:pt x="11845" y="5974"/>
                  </a:cubicBezTo>
                  <a:cubicBezTo>
                    <a:pt x="10450" y="6129"/>
                    <a:pt x="9035" y="6206"/>
                    <a:pt x="7635" y="6206"/>
                  </a:cubicBezTo>
                  <a:cubicBezTo>
                    <a:pt x="7435" y="6206"/>
                    <a:pt x="7235" y="6205"/>
                    <a:pt x="7036" y="6201"/>
                  </a:cubicBezTo>
                  <a:cubicBezTo>
                    <a:pt x="6884" y="5670"/>
                    <a:pt x="7087" y="5088"/>
                    <a:pt x="7416" y="4658"/>
                  </a:cubicBezTo>
                  <a:cubicBezTo>
                    <a:pt x="7720" y="4202"/>
                    <a:pt x="8150" y="3848"/>
                    <a:pt x="8529" y="3443"/>
                  </a:cubicBezTo>
                  <a:cubicBezTo>
                    <a:pt x="8631" y="3316"/>
                    <a:pt x="8757" y="3190"/>
                    <a:pt x="8782" y="3038"/>
                  </a:cubicBezTo>
                  <a:cubicBezTo>
                    <a:pt x="8960" y="2405"/>
                    <a:pt x="8074" y="1975"/>
                    <a:pt x="7922" y="1342"/>
                  </a:cubicBezTo>
                  <a:cubicBezTo>
                    <a:pt x="7821" y="887"/>
                    <a:pt x="8074" y="457"/>
                    <a:pt x="8099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3"/>
            <p:cNvSpPr/>
            <p:nvPr/>
          </p:nvSpPr>
          <p:spPr>
            <a:xfrm>
              <a:off x="6707580" y="3383716"/>
              <a:ext cx="323556" cy="494269"/>
            </a:xfrm>
            <a:custGeom>
              <a:avLst/>
              <a:gdLst/>
              <a:ahLst/>
              <a:cxnLst/>
              <a:rect l="l" t="t" r="r" b="b"/>
              <a:pathLst>
                <a:path w="9162" h="13996" extrusionOk="0">
                  <a:moveTo>
                    <a:pt x="7744" y="0"/>
                  </a:moveTo>
                  <a:cubicBezTo>
                    <a:pt x="6125" y="101"/>
                    <a:pt x="4530" y="101"/>
                    <a:pt x="2961" y="329"/>
                  </a:cubicBezTo>
                  <a:cubicBezTo>
                    <a:pt x="2860" y="506"/>
                    <a:pt x="2759" y="684"/>
                    <a:pt x="2683" y="835"/>
                  </a:cubicBezTo>
                  <a:cubicBezTo>
                    <a:pt x="2202" y="1645"/>
                    <a:pt x="1746" y="2480"/>
                    <a:pt x="1265" y="3290"/>
                  </a:cubicBezTo>
                  <a:cubicBezTo>
                    <a:pt x="987" y="3771"/>
                    <a:pt x="709" y="4303"/>
                    <a:pt x="785" y="4859"/>
                  </a:cubicBezTo>
                  <a:cubicBezTo>
                    <a:pt x="835" y="5391"/>
                    <a:pt x="1240" y="5846"/>
                    <a:pt x="1240" y="6403"/>
                  </a:cubicBezTo>
                  <a:cubicBezTo>
                    <a:pt x="1265" y="6884"/>
                    <a:pt x="962" y="7339"/>
                    <a:pt x="1063" y="7820"/>
                  </a:cubicBezTo>
                  <a:cubicBezTo>
                    <a:pt x="1215" y="8453"/>
                    <a:pt x="2101" y="8883"/>
                    <a:pt x="1923" y="9516"/>
                  </a:cubicBezTo>
                  <a:cubicBezTo>
                    <a:pt x="1898" y="9668"/>
                    <a:pt x="1772" y="9794"/>
                    <a:pt x="1670" y="9921"/>
                  </a:cubicBezTo>
                  <a:cubicBezTo>
                    <a:pt x="1291" y="10326"/>
                    <a:pt x="861" y="10680"/>
                    <a:pt x="532" y="11110"/>
                  </a:cubicBezTo>
                  <a:cubicBezTo>
                    <a:pt x="228" y="11566"/>
                    <a:pt x="0" y="12148"/>
                    <a:pt x="177" y="12654"/>
                  </a:cubicBezTo>
                  <a:cubicBezTo>
                    <a:pt x="503" y="12664"/>
                    <a:pt x="829" y="12669"/>
                    <a:pt x="1157" y="12669"/>
                  </a:cubicBezTo>
                  <a:cubicBezTo>
                    <a:pt x="2432" y="12669"/>
                    <a:pt x="3717" y="12593"/>
                    <a:pt x="4986" y="12452"/>
                  </a:cubicBezTo>
                  <a:cubicBezTo>
                    <a:pt x="5163" y="12983"/>
                    <a:pt x="5340" y="13489"/>
                    <a:pt x="5517" y="13995"/>
                  </a:cubicBezTo>
                  <a:cubicBezTo>
                    <a:pt x="5669" y="13970"/>
                    <a:pt x="5821" y="13970"/>
                    <a:pt x="5947" y="13945"/>
                  </a:cubicBezTo>
                  <a:cubicBezTo>
                    <a:pt x="6454" y="13844"/>
                    <a:pt x="7036" y="13919"/>
                    <a:pt x="7542" y="13742"/>
                  </a:cubicBezTo>
                  <a:cubicBezTo>
                    <a:pt x="7947" y="13565"/>
                    <a:pt x="8149" y="13186"/>
                    <a:pt x="8655" y="13186"/>
                  </a:cubicBezTo>
                  <a:cubicBezTo>
                    <a:pt x="8807" y="13186"/>
                    <a:pt x="8984" y="13287"/>
                    <a:pt x="9161" y="13388"/>
                  </a:cubicBezTo>
                  <a:cubicBezTo>
                    <a:pt x="8655" y="8909"/>
                    <a:pt x="8959" y="4277"/>
                    <a:pt x="7744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3"/>
            <p:cNvSpPr/>
            <p:nvPr/>
          </p:nvSpPr>
          <p:spPr>
            <a:xfrm>
              <a:off x="6980141" y="3346176"/>
              <a:ext cx="327158" cy="517506"/>
            </a:xfrm>
            <a:custGeom>
              <a:avLst/>
              <a:gdLst/>
              <a:ahLst/>
              <a:cxnLst/>
              <a:rect l="l" t="t" r="r" b="b"/>
              <a:pathLst>
                <a:path w="9264" h="14654" extrusionOk="0">
                  <a:moveTo>
                    <a:pt x="6530" y="0"/>
                  </a:moveTo>
                  <a:cubicBezTo>
                    <a:pt x="6404" y="0"/>
                    <a:pt x="6277" y="26"/>
                    <a:pt x="6151" y="51"/>
                  </a:cubicBezTo>
                  <a:cubicBezTo>
                    <a:pt x="4582" y="253"/>
                    <a:pt x="3038" y="684"/>
                    <a:pt x="1469" y="911"/>
                  </a:cubicBezTo>
                  <a:cubicBezTo>
                    <a:pt x="988" y="987"/>
                    <a:pt x="507" y="1013"/>
                    <a:pt x="1" y="1063"/>
                  </a:cubicBezTo>
                  <a:cubicBezTo>
                    <a:pt x="1241" y="5340"/>
                    <a:pt x="937" y="9972"/>
                    <a:pt x="1443" y="14451"/>
                  </a:cubicBezTo>
                  <a:cubicBezTo>
                    <a:pt x="1621" y="14552"/>
                    <a:pt x="1798" y="14653"/>
                    <a:pt x="2026" y="14653"/>
                  </a:cubicBezTo>
                  <a:cubicBezTo>
                    <a:pt x="2405" y="14653"/>
                    <a:pt x="2734" y="14527"/>
                    <a:pt x="2987" y="14324"/>
                  </a:cubicBezTo>
                  <a:cubicBezTo>
                    <a:pt x="2810" y="13894"/>
                    <a:pt x="2608" y="13439"/>
                    <a:pt x="2405" y="13008"/>
                  </a:cubicBezTo>
                  <a:cubicBezTo>
                    <a:pt x="4582" y="12528"/>
                    <a:pt x="6809" y="12224"/>
                    <a:pt x="9036" y="12148"/>
                  </a:cubicBezTo>
                  <a:cubicBezTo>
                    <a:pt x="9264" y="11414"/>
                    <a:pt x="9213" y="10630"/>
                    <a:pt x="8935" y="9921"/>
                  </a:cubicBezTo>
                  <a:cubicBezTo>
                    <a:pt x="8783" y="9592"/>
                    <a:pt x="8580" y="9288"/>
                    <a:pt x="8580" y="8934"/>
                  </a:cubicBezTo>
                  <a:cubicBezTo>
                    <a:pt x="8557" y="8609"/>
                    <a:pt x="8789" y="8241"/>
                    <a:pt x="9101" y="8241"/>
                  </a:cubicBezTo>
                  <a:cubicBezTo>
                    <a:pt x="9130" y="8241"/>
                    <a:pt x="9158" y="8244"/>
                    <a:pt x="9188" y="8251"/>
                  </a:cubicBezTo>
                  <a:cubicBezTo>
                    <a:pt x="8555" y="6454"/>
                    <a:pt x="7796" y="4530"/>
                    <a:pt x="7290" y="2683"/>
                  </a:cubicBezTo>
                  <a:cubicBezTo>
                    <a:pt x="7036" y="1797"/>
                    <a:pt x="6783" y="886"/>
                    <a:pt x="6530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3"/>
            <p:cNvSpPr/>
            <p:nvPr/>
          </p:nvSpPr>
          <p:spPr>
            <a:xfrm>
              <a:off x="7209865" y="3341691"/>
              <a:ext cx="427241" cy="478306"/>
            </a:xfrm>
            <a:custGeom>
              <a:avLst/>
              <a:gdLst/>
              <a:ahLst/>
              <a:cxnLst/>
              <a:rect l="l" t="t" r="r" b="b"/>
              <a:pathLst>
                <a:path w="12098" h="13544" extrusionOk="0">
                  <a:moveTo>
                    <a:pt x="2476" y="0"/>
                  </a:moveTo>
                  <a:cubicBezTo>
                    <a:pt x="1652" y="0"/>
                    <a:pt x="826" y="34"/>
                    <a:pt x="0" y="127"/>
                  </a:cubicBezTo>
                  <a:cubicBezTo>
                    <a:pt x="253" y="1013"/>
                    <a:pt x="531" y="1924"/>
                    <a:pt x="785" y="2810"/>
                  </a:cubicBezTo>
                  <a:cubicBezTo>
                    <a:pt x="1291" y="4657"/>
                    <a:pt x="2050" y="6581"/>
                    <a:pt x="2683" y="8378"/>
                  </a:cubicBezTo>
                  <a:cubicBezTo>
                    <a:pt x="2661" y="8375"/>
                    <a:pt x="2640" y="8373"/>
                    <a:pt x="2619" y="8373"/>
                  </a:cubicBezTo>
                  <a:cubicBezTo>
                    <a:pt x="2296" y="8373"/>
                    <a:pt x="2050" y="8728"/>
                    <a:pt x="2050" y="9061"/>
                  </a:cubicBezTo>
                  <a:cubicBezTo>
                    <a:pt x="2075" y="9415"/>
                    <a:pt x="2278" y="9744"/>
                    <a:pt x="2404" y="10048"/>
                  </a:cubicBezTo>
                  <a:cubicBezTo>
                    <a:pt x="2708" y="10731"/>
                    <a:pt x="2759" y="11490"/>
                    <a:pt x="2556" y="12199"/>
                  </a:cubicBezTo>
                  <a:cubicBezTo>
                    <a:pt x="2581" y="12250"/>
                    <a:pt x="2607" y="12300"/>
                    <a:pt x="2632" y="12351"/>
                  </a:cubicBezTo>
                  <a:cubicBezTo>
                    <a:pt x="2708" y="12477"/>
                    <a:pt x="2759" y="12655"/>
                    <a:pt x="2860" y="12781"/>
                  </a:cubicBezTo>
                  <a:cubicBezTo>
                    <a:pt x="3107" y="13172"/>
                    <a:pt x="3605" y="13245"/>
                    <a:pt x="4082" y="13245"/>
                  </a:cubicBezTo>
                  <a:cubicBezTo>
                    <a:pt x="4191" y="13245"/>
                    <a:pt x="4300" y="13241"/>
                    <a:pt x="4404" y="13237"/>
                  </a:cubicBezTo>
                  <a:cubicBezTo>
                    <a:pt x="5720" y="13135"/>
                    <a:pt x="7061" y="13034"/>
                    <a:pt x="8377" y="12908"/>
                  </a:cubicBezTo>
                  <a:cubicBezTo>
                    <a:pt x="8468" y="12908"/>
                    <a:pt x="8559" y="12904"/>
                    <a:pt x="8647" y="12904"/>
                  </a:cubicBezTo>
                  <a:cubicBezTo>
                    <a:pt x="8779" y="12904"/>
                    <a:pt x="8903" y="12913"/>
                    <a:pt x="9010" y="12958"/>
                  </a:cubicBezTo>
                  <a:cubicBezTo>
                    <a:pt x="9263" y="13060"/>
                    <a:pt x="9414" y="13262"/>
                    <a:pt x="9642" y="13414"/>
                  </a:cubicBezTo>
                  <a:cubicBezTo>
                    <a:pt x="9760" y="13487"/>
                    <a:pt x="9911" y="13543"/>
                    <a:pt x="10052" y="13543"/>
                  </a:cubicBezTo>
                  <a:cubicBezTo>
                    <a:pt x="10154" y="13543"/>
                    <a:pt x="10251" y="13514"/>
                    <a:pt x="10326" y="13439"/>
                  </a:cubicBezTo>
                  <a:cubicBezTo>
                    <a:pt x="10655" y="13110"/>
                    <a:pt x="10098" y="12427"/>
                    <a:pt x="10427" y="12098"/>
                  </a:cubicBezTo>
                  <a:cubicBezTo>
                    <a:pt x="10528" y="12022"/>
                    <a:pt x="10655" y="11997"/>
                    <a:pt x="10781" y="11971"/>
                  </a:cubicBezTo>
                  <a:cubicBezTo>
                    <a:pt x="10958" y="11946"/>
                    <a:pt x="11110" y="11921"/>
                    <a:pt x="11262" y="11870"/>
                  </a:cubicBezTo>
                  <a:cubicBezTo>
                    <a:pt x="11110" y="11541"/>
                    <a:pt x="10958" y="11187"/>
                    <a:pt x="10857" y="10807"/>
                  </a:cubicBezTo>
                  <a:cubicBezTo>
                    <a:pt x="11060" y="10149"/>
                    <a:pt x="11389" y="9542"/>
                    <a:pt x="11591" y="8884"/>
                  </a:cubicBezTo>
                  <a:cubicBezTo>
                    <a:pt x="11692" y="8631"/>
                    <a:pt x="11642" y="8200"/>
                    <a:pt x="11743" y="7973"/>
                  </a:cubicBezTo>
                  <a:cubicBezTo>
                    <a:pt x="11819" y="7821"/>
                    <a:pt x="11971" y="7720"/>
                    <a:pt x="12097" y="7618"/>
                  </a:cubicBezTo>
                  <a:cubicBezTo>
                    <a:pt x="12097" y="7618"/>
                    <a:pt x="12072" y="7618"/>
                    <a:pt x="12072" y="7593"/>
                  </a:cubicBezTo>
                  <a:cubicBezTo>
                    <a:pt x="11819" y="7441"/>
                    <a:pt x="11515" y="7239"/>
                    <a:pt x="11338" y="6960"/>
                  </a:cubicBezTo>
                  <a:cubicBezTo>
                    <a:pt x="11211" y="6758"/>
                    <a:pt x="11161" y="6530"/>
                    <a:pt x="11060" y="6302"/>
                  </a:cubicBezTo>
                  <a:cubicBezTo>
                    <a:pt x="10326" y="4506"/>
                    <a:pt x="7871" y="3949"/>
                    <a:pt x="6985" y="2228"/>
                  </a:cubicBezTo>
                  <a:cubicBezTo>
                    <a:pt x="6858" y="1949"/>
                    <a:pt x="6757" y="1646"/>
                    <a:pt x="6479" y="1494"/>
                  </a:cubicBezTo>
                  <a:cubicBezTo>
                    <a:pt x="6302" y="1393"/>
                    <a:pt x="6074" y="1367"/>
                    <a:pt x="5871" y="1342"/>
                  </a:cubicBezTo>
                  <a:cubicBezTo>
                    <a:pt x="5669" y="1291"/>
                    <a:pt x="5441" y="1216"/>
                    <a:pt x="5365" y="1013"/>
                  </a:cubicBezTo>
                  <a:cubicBezTo>
                    <a:pt x="5295" y="850"/>
                    <a:pt x="5439" y="602"/>
                    <a:pt x="5620" y="602"/>
                  </a:cubicBezTo>
                  <a:cubicBezTo>
                    <a:pt x="5636" y="602"/>
                    <a:pt x="5653" y="604"/>
                    <a:pt x="5669" y="608"/>
                  </a:cubicBezTo>
                  <a:cubicBezTo>
                    <a:pt x="5517" y="431"/>
                    <a:pt x="5441" y="254"/>
                    <a:pt x="5365" y="102"/>
                  </a:cubicBezTo>
                  <a:cubicBezTo>
                    <a:pt x="4408" y="47"/>
                    <a:pt x="3443" y="0"/>
                    <a:pt x="2476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3"/>
            <p:cNvSpPr/>
            <p:nvPr/>
          </p:nvSpPr>
          <p:spPr>
            <a:xfrm>
              <a:off x="7396858" y="3284552"/>
              <a:ext cx="452067" cy="326205"/>
            </a:xfrm>
            <a:custGeom>
              <a:avLst/>
              <a:gdLst/>
              <a:ahLst/>
              <a:cxnLst/>
              <a:rect l="l" t="t" r="r" b="b"/>
              <a:pathLst>
                <a:path w="12801" h="9237" extrusionOk="0">
                  <a:moveTo>
                    <a:pt x="5281" y="1"/>
                  </a:moveTo>
                  <a:cubicBezTo>
                    <a:pt x="4841" y="1"/>
                    <a:pt x="4413" y="193"/>
                    <a:pt x="3968" y="277"/>
                  </a:cubicBezTo>
                  <a:cubicBezTo>
                    <a:pt x="3721" y="334"/>
                    <a:pt x="3460" y="363"/>
                    <a:pt x="3206" y="363"/>
                  </a:cubicBezTo>
                  <a:cubicBezTo>
                    <a:pt x="3121" y="363"/>
                    <a:pt x="3038" y="360"/>
                    <a:pt x="2955" y="353"/>
                  </a:cubicBezTo>
                  <a:cubicBezTo>
                    <a:pt x="2781" y="336"/>
                    <a:pt x="2606" y="306"/>
                    <a:pt x="2432" y="306"/>
                  </a:cubicBezTo>
                  <a:cubicBezTo>
                    <a:pt x="2353" y="306"/>
                    <a:pt x="2275" y="312"/>
                    <a:pt x="2196" y="328"/>
                  </a:cubicBezTo>
                  <a:cubicBezTo>
                    <a:pt x="1918" y="353"/>
                    <a:pt x="1639" y="531"/>
                    <a:pt x="1412" y="708"/>
                  </a:cubicBezTo>
                  <a:cubicBezTo>
                    <a:pt x="1057" y="961"/>
                    <a:pt x="627" y="1416"/>
                    <a:pt x="323" y="1720"/>
                  </a:cubicBezTo>
                  <a:lnTo>
                    <a:pt x="70" y="1720"/>
                  </a:lnTo>
                  <a:cubicBezTo>
                    <a:pt x="146" y="1872"/>
                    <a:pt x="222" y="2049"/>
                    <a:pt x="374" y="2226"/>
                  </a:cubicBezTo>
                  <a:cubicBezTo>
                    <a:pt x="356" y="2222"/>
                    <a:pt x="339" y="2220"/>
                    <a:pt x="321" y="2220"/>
                  </a:cubicBezTo>
                  <a:cubicBezTo>
                    <a:pt x="142" y="2220"/>
                    <a:pt x="1" y="2446"/>
                    <a:pt x="70" y="2631"/>
                  </a:cubicBezTo>
                  <a:cubicBezTo>
                    <a:pt x="146" y="2834"/>
                    <a:pt x="374" y="2909"/>
                    <a:pt x="576" y="2960"/>
                  </a:cubicBezTo>
                  <a:cubicBezTo>
                    <a:pt x="779" y="2985"/>
                    <a:pt x="1007" y="2985"/>
                    <a:pt x="1184" y="3112"/>
                  </a:cubicBezTo>
                  <a:cubicBezTo>
                    <a:pt x="1462" y="3264"/>
                    <a:pt x="1563" y="3567"/>
                    <a:pt x="1690" y="3846"/>
                  </a:cubicBezTo>
                  <a:cubicBezTo>
                    <a:pt x="2576" y="5567"/>
                    <a:pt x="5031" y="6124"/>
                    <a:pt x="5765" y="7920"/>
                  </a:cubicBezTo>
                  <a:cubicBezTo>
                    <a:pt x="5866" y="8123"/>
                    <a:pt x="5916" y="8376"/>
                    <a:pt x="6043" y="8578"/>
                  </a:cubicBezTo>
                  <a:cubicBezTo>
                    <a:pt x="6220" y="8857"/>
                    <a:pt x="6524" y="9034"/>
                    <a:pt x="6802" y="9236"/>
                  </a:cubicBezTo>
                  <a:cubicBezTo>
                    <a:pt x="6878" y="9160"/>
                    <a:pt x="6929" y="9110"/>
                    <a:pt x="6954" y="9009"/>
                  </a:cubicBezTo>
                  <a:cubicBezTo>
                    <a:pt x="7182" y="8300"/>
                    <a:pt x="6423" y="7920"/>
                    <a:pt x="7283" y="7515"/>
                  </a:cubicBezTo>
                  <a:cubicBezTo>
                    <a:pt x="7390" y="7462"/>
                    <a:pt x="7494" y="7444"/>
                    <a:pt x="7596" y="7444"/>
                  </a:cubicBezTo>
                  <a:cubicBezTo>
                    <a:pt x="7808" y="7444"/>
                    <a:pt x="8013" y="7522"/>
                    <a:pt x="8228" y="7522"/>
                  </a:cubicBezTo>
                  <a:cubicBezTo>
                    <a:pt x="8300" y="7522"/>
                    <a:pt x="8373" y="7513"/>
                    <a:pt x="8447" y="7490"/>
                  </a:cubicBezTo>
                  <a:cubicBezTo>
                    <a:pt x="8776" y="7389"/>
                    <a:pt x="8877" y="7136"/>
                    <a:pt x="9130" y="6908"/>
                  </a:cubicBezTo>
                  <a:cubicBezTo>
                    <a:pt x="9586" y="6503"/>
                    <a:pt x="10143" y="6250"/>
                    <a:pt x="10472" y="5719"/>
                  </a:cubicBezTo>
                  <a:cubicBezTo>
                    <a:pt x="10674" y="5364"/>
                    <a:pt x="10674" y="4782"/>
                    <a:pt x="10902" y="4428"/>
                  </a:cubicBezTo>
                  <a:cubicBezTo>
                    <a:pt x="11256" y="3821"/>
                    <a:pt x="11535" y="3947"/>
                    <a:pt x="12142" y="3593"/>
                  </a:cubicBezTo>
                  <a:cubicBezTo>
                    <a:pt x="12598" y="3314"/>
                    <a:pt x="12623" y="3163"/>
                    <a:pt x="12800" y="2783"/>
                  </a:cubicBezTo>
                  <a:cubicBezTo>
                    <a:pt x="11813" y="2277"/>
                    <a:pt x="10801" y="1745"/>
                    <a:pt x="9814" y="1239"/>
                  </a:cubicBezTo>
                  <a:cubicBezTo>
                    <a:pt x="9338" y="991"/>
                    <a:pt x="8813" y="743"/>
                    <a:pt x="8291" y="743"/>
                  </a:cubicBezTo>
                  <a:cubicBezTo>
                    <a:pt x="8174" y="743"/>
                    <a:pt x="8057" y="756"/>
                    <a:pt x="7941" y="784"/>
                  </a:cubicBezTo>
                  <a:cubicBezTo>
                    <a:pt x="7612" y="885"/>
                    <a:pt x="7334" y="1087"/>
                    <a:pt x="7030" y="1214"/>
                  </a:cubicBezTo>
                  <a:cubicBezTo>
                    <a:pt x="6854" y="1295"/>
                    <a:pt x="6663" y="1347"/>
                    <a:pt x="6481" y="1347"/>
                  </a:cubicBezTo>
                  <a:cubicBezTo>
                    <a:pt x="6324" y="1347"/>
                    <a:pt x="6172" y="1308"/>
                    <a:pt x="6043" y="1214"/>
                  </a:cubicBezTo>
                  <a:cubicBezTo>
                    <a:pt x="6473" y="860"/>
                    <a:pt x="6068" y="126"/>
                    <a:pt x="5537" y="24"/>
                  </a:cubicBezTo>
                  <a:cubicBezTo>
                    <a:pt x="5451" y="8"/>
                    <a:pt x="5366" y="1"/>
                    <a:pt x="5281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3"/>
            <p:cNvSpPr/>
            <p:nvPr/>
          </p:nvSpPr>
          <p:spPr>
            <a:xfrm>
              <a:off x="7065074" y="3761763"/>
              <a:ext cx="781168" cy="592798"/>
            </a:xfrm>
            <a:custGeom>
              <a:avLst/>
              <a:gdLst/>
              <a:ahLst/>
              <a:cxnLst/>
              <a:rect l="l" t="t" r="r" b="b"/>
              <a:pathLst>
                <a:path w="22120" h="16786" extrusionOk="0">
                  <a:moveTo>
                    <a:pt x="15362" y="0"/>
                  </a:moveTo>
                  <a:cubicBezTo>
                    <a:pt x="15210" y="26"/>
                    <a:pt x="15058" y="51"/>
                    <a:pt x="14906" y="76"/>
                  </a:cubicBezTo>
                  <a:cubicBezTo>
                    <a:pt x="14780" y="102"/>
                    <a:pt x="14628" y="127"/>
                    <a:pt x="14527" y="228"/>
                  </a:cubicBezTo>
                  <a:cubicBezTo>
                    <a:pt x="14198" y="532"/>
                    <a:pt x="14755" y="1215"/>
                    <a:pt x="14426" y="1569"/>
                  </a:cubicBezTo>
                  <a:cubicBezTo>
                    <a:pt x="14353" y="1642"/>
                    <a:pt x="14260" y="1672"/>
                    <a:pt x="14161" y="1672"/>
                  </a:cubicBezTo>
                  <a:cubicBezTo>
                    <a:pt x="14017" y="1672"/>
                    <a:pt x="13862" y="1609"/>
                    <a:pt x="13742" y="1519"/>
                  </a:cubicBezTo>
                  <a:cubicBezTo>
                    <a:pt x="13514" y="1367"/>
                    <a:pt x="13363" y="1165"/>
                    <a:pt x="13135" y="1089"/>
                  </a:cubicBezTo>
                  <a:cubicBezTo>
                    <a:pt x="13023" y="1033"/>
                    <a:pt x="12903" y="1015"/>
                    <a:pt x="12784" y="1015"/>
                  </a:cubicBezTo>
                  <a:cubicBezTo>
                    <a:pt x="12688" y="1015"/>
                    <a:pt x="12593" y="1027"/>
                    <a:pt x="12502" y="1038"/>
                  </a:cubicBezTo>
                  <a:cubicBezTo>
                    <a:pt x="11161" y="1139"/>
                    <a:pt x="9820" y="1240"/>
                    <a:pt x="8504" y="1342"/>
                  </a:cubicBezTo>
                  <a:cubicBezTo>
                    <a:pt x="8381" y="1353"/>
                    <a:pt x="8252" y="1360"/>
                    <a:pt x="8123" y="1360"/>
                  </a:cubicBezTo>
                  <a:cubicBezTo>
                    <a:pt x="7664" y="1360"/>
                    <a:pt x="7197" y="1267"/>
                    <a:pt x="6960" y="911"/>
                  </a:cubicBezTo>
                  <a:cubicBezTo>
                    <a:pt x="6859" y="760"/>
                    <a:pt x="6833" y="608"/>
                    <a:pt x="6757" y="456"/>
                  </a:cubicBezTo>
                  <a:cubicBezTo>
                    <a:pt x="6732" y="405"/>
                    <a:pt x="6681" y="355"/>
                    <a:pt x="6656" y="304"/>
                  </a:cubicBezTo>
                  <a:cubicBezTo>
                    <a:pt x="6656" y="329"/>
                    <a:pt x="6631" y="355"/>
                    <a:pt x="6631" y="380"/>
                  </a:cubicBezTo>
                  <a:cubicBezTo>
                    <a:pt x="4404" y="481"/>
                    <a:pt x="2177" y="760"/>
                    <a:pt x="0" y="1266"/>
                  </a:cubicBezTo>
                  <a:cubicBezTo>
                    <a:pt x="203" y="1696"/>
                    <a:pt x="405" y="2126"/>
                    <a:pt x="582" y="2556"/>
                  </a:cubicBezTo>
                  <a:cubicBezTo>
                    <a:pt x="683" y="2481"/>
                    <a:pt x="759" y="2405"/>
                    <a:pt x="835" y="2329"/>
                  </a:cubicBezTo>
                  <a:cubicBezTo>
                    <a:pt x="979" y="2377"/>
                    <a:pt x="1373" y="2584"/>
                    <a:pt x="1565" y="2584"/>
                  </a:cubicBezTo>
                  <a:cubicBezTo>
                    <a:pt x="1575" y="2584"/>
                    <a:pt x="1585" y="2583"/>
                    <a:pt x="1595" y="2582"/>
                  </a:cubicBezTo>
                  <a:cubicBezTo>
                    <a:pt x="1898" y="2531"/>
                    <a:pt x="2050" y="2050"/>
                    <a:pt x="2328" y="2000"/>
                  </a:cubicBezTo>
                  <a:cubicBezTo>
                    <a:pt x="2357" y="1995"/>
                    <a:pt x="2387" y="1993"/>
                    <a:pt x="2416" y="1993"/>
                  </a:cubicBezTo>
                  <a:cubicBezTo>
                    <a:pt x="2854" y="1993"/>
                    <a:pt x="3368" y="2485"/>
                    <a:pt x="3771" y="2556"/>
                  </a:cubicBezTo>
                  <a:cubicBezTo>
                    <a:pt x="3868" y="2584"/>
                    <a:pt x="3961" y="2591"/>
                    <a:pt x="4052" y="2591"/>
                  </a:cubicBezTo>
                  <a:cubicBezTo>
                    <a:pt x="4141" y="2591"/>
                    <a:pt x="4228" y="2585"/>
                    <a:pt x="4314" y="2585"/>
                  </a:cubicBezTo>
                  <a:cubicBezTo>
                    <a:pt x="4461" y="2585"/>
                    <a:pt x="4607" y="2604"/>
                    <a:pt x="4758" y="2708"/>
                  </a:cubicBezTo>
                  <a:cubicBezTo>
                    <a:pt x="5036" y="2885"/>
                    <a:pt x="5087" y="3468"/>
                    <a:pt x="5441" y="3695"/>
                  </a:cubicBezTo>
                  <a:cubicBezTo>
                    <a:pt x="5585" y="3798"/>
                    <a:pt x="5740" y="3840"/>
                    <a:pt x="5900" y="3840"/>
                  </a:cubicBezTo>
                  <a:cubicBezTo>
                    <a:pt x="6331" y="3840"/>
                    <a:pt x="6800" y="3537"/>
                    <a:pt x="7188" y="3316"/>
                  </a:cubicBezTo>
                  <a:cubicBezTo>
                    <a:pt x="8023" y="3316"/>
                    <a:pt x="8428" y="2455"/>
                    <a:pt x="9086" y="2405"/>
                  </a:cubicBezTo>
                  <a:cubicBezTo>
                    <a:pt x="9106" y="2403"/>
                    <a:pt x="9125" y="2403"/>
                    <a:pt x="9143" y="2403"/>
                  </a:cubicBezTo>
                  <a:cubicBezTo>
                    <a:pt x="9514" y="2403"/>
                    <a:pt x="9506" y="2641"/>
                    <a:pt x="9820" y="2810"/>
                  </a:cubicBezTo>
                  <a:cubicBezTo>
                    <a:pt x="10579" y="3164"/>
                    <a:pt x="10528" y="3442"/>
                    <a:pt x="11060" y="4050"/>
                  </a:cubicBezTo>
                  <a:cubicBezTo>
                    <a:pt x="11490" y="4530"/>
                    <a:pt x="11794" y="4455"/>
                    <a:pt x="12325" y="4632"/>
                  </a:cubicBezTo>
                  <a:cubicBezTo>
                    <a:pt x="13135" y="4910"/>
                    <a:pt x="13084" y="5062"/>
                    <a:pt x="13287" y="5948"/>
                  </a:cubicBezTo>
                  <a:cubicBezTo>
                    <a:pt x="13413" y="6479"/>
                    <a:pt x="13869" y="6960"/>
                    <a:pt x="13970" y="7441"/>
                  </a:cubicBezTo>
                  <a:cubicBezTo>
                    <a:pt x="14046" y="7922"/>
                    <a:pt x="13666" y="8225"/>
                    <a:pt x="13894" y="8782"/>
                  </a:cubicBezTo>
                  <a:cubicBezTo>
                    <a:pt x="14022" y="9075"/>
                    <a:pt x="14867" y="9846"/>
                    <a:pt x="15381" y="9846"/>
                  </a:cubicBezTo>
                  <a:cubicBezTo>
                    <a:pt x="15577" y="9846"/>
                    <a:pt x="15725" y="9734"/>
                    <a:pt x="15767" y="9440"/>
                  </a:cubicBezTo>
                  <a:cubicBezTo>
                    <a:pt x="16147" y="10604"/>
                    <a:pt x="16324" y="13009"/>
                    <a:pt x="17159" y="13920"/>
                  </a:cubicBezTo>
                  <a:cubicBezTo>
                    <a:pt x="17387" y="14173"/>
                    <a:pt x="17893" y="14274"/>
                    <a:pt x="18171" y="14527"/>
                  </a:cubicBezTo>
                  <a:cubicBezTo>
                    <a:pt x="18551" y="14856"/>
                    <a:pt x="18779" y="15236"/>
                    <a:pt x="18981" y="15691"/>
                  </a:cubicBezTo>
                  <a:cubicBezTo>
                    <a:pt x="19333" y="16483"/>
                    <a:pt x="19257" y="16786"/>
                    <a:pt x="19595" y="16786"/>
                  </a:cubicBezTo>
                  <a:cubicBezTo>
                    <a:pt x="19743" y="16786"/>
                    <a:pt x="19970" y="16728"/>
                    <a:pt x="20348" y="16628"/>
                  </a:cubicBezTo>
                  <a:cubicBezTo>
                    <a:pt x="21309" y="16374"/>
                    <a:pt x="21613" y="16552"/>
                    <a:pt x="21790" y="15514"/>
                  </a:cubicBezTo>
                  <a:cubicBezTo>
                    <a:pt x="22119" y="13793"/>
                    <a:pt x="22018" y="12123"/>
                    <a:pt x="21335" y="10478"/>
                  </a:cubicBezTo>
                  <a:cubicBezTo>
                    <a:pt x="20904" y="9465"/>
                    <a:pt x="20272" y="8478"/>
                    <a:pt x="19588" y="7618"/>
                  </a:cubicBezTo>
                  <a:cubicBezTo>
                    <a:pt x="19057" y="6960"/>
                    <a:pt x="19209" y="6378"/>
                    <a:pt x="18728" y="5619"/>
                  </a:cubicBezTo>
                  <a:cubicBezTo>
                    <a:pt x="17589" y="3797"/>
                    <a:pt x="16222" y="1974"/>
                    <a:pt x="15362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3"/>
            <p:cNvSpPr/>
            <p:nvPr/>
          </p:nvSpPr>
          <p:spPr>
            <a:xfrm>
              <a:off x="6812148" y="3137041"/>
              <a:ext cx="712339" cy="259212"/>
            </a:xfrm>
            <a:custGeom>
              <a:avLst/>
              <a:gdLst/>
              <a:ahLst/>
              <a:cxnLst/>
              <a:rect l="l" t="t" r="r" b="b"/>
              <a:pathLst>
                <a:path w="20171" h="7340" extrusionOk="0">
                  <a:moveTo>
                    <a:pt x="19993" y="0"/>
                  </a:moveTo>
                  <a:cubicBezTo>
                    <a:pt x="19487" y="51"/>
                    <a:pt x="18981" y="127"/>
                    <a:pt x="18449" y="203"/>
                  </a:cubicBezTo>
                  <a:cubicBezTo>
                    <a:pt x="16804" y="405"/>
                    <a:pt x="15134" y="557"/>
                    <a:pt x="13489" y="835"/>
                  </a:cubicBezTo>
                  <a:cubicBezTo>
                    <a:pt x="12401" y="1013"/>
                    <a:pt x="11338" y="1215"/>
                    <a:pt x="10275" y="1443"/>
                  </a:cubicBezTo>
                  <a:lnTo>
                    <a:pt x="6605" y="2202"/>
                  </a:lnTo>
                  <a:cubicBezTo>
                    <a:pt x="6023" y="2329"/>
                    <a:pt x="5441" y="2455"/>
                    <a:pt x="4834" y="2506"/>
                  </a:cubicBezTo>
                  <a:cubicBezTo>
                    <a:pt x="4260" y="2573"/>
                    <a:pt x="3675" y="2596"/>
                    <a:pt x="3094" y="2596"/>
                  </a:cubicBezTo>
                  <a:cubicBezTo>
                    <a:pt x="2804" y="2596"/>
                    <a:pt x="2514" y="2590"/>
                    <a:pt x="2227" y="2582"/>
                  </a:cubicBezTo>
                  <a:cubicBezTo>
                    <a:pt x="2151" y="2784"/>
                    <a:pt x="2025" y="2936"/>
                    <a:pt x="1848" y="3037"/>
                  </a:cubicBezTo>
                  <a:cubicBezTo>
                    <a:pt x="1721" y="3113"/>
                    <a:pt x="1544" y="3138"/>
                    <a:pt x="1417" y="3214"/>
                  </a:cubicBezTo>
                  <a:cubicBezTo>
                    <a:pt x="1265" y="3341"/>
                    <a:pt x="1215" y="3543"/>
                    <a:pt x="1190" y="3746"/>
                  </a:cubicBezTo>
                  <a:cubicBezTo>
                    <a:pt x="1088" y="4075"/>
                    <a:pt x="1012" y="4429"/>
                    <a:pt x="936" y="4783"/>
                  </a:cubicBezTo>
                  <a:lnTo>
                    <a:pt x="759" y="4758"/>
                  </a:lnTo>
                  <a:cubicBezTo>
                    <a:pt x="709" y="5441"/>
                    <a:pt x="557" y="6125"/>
                    <a:pt x="278" y="6757"/>
                  </a:cubicBezTo>
                  <a:cubicBezTo>
                    <a:pt x="203" y="6960"/>
                    <a:pt x="101" y="7137"/>
                    <a:pt x="0" y="7340"/>
                  </a:cubicBezTo>
                  <a:cubicBezTo>
                    <a:pt x="2050" y="7011"/>
                    <a:pt x="4176" y="7112"/>
                    <a:pt x="6251" y="6833"/>
                  </a:cubicBezTo>
                  <a:cubicBezTo>
                    <a:pt x="7820" y="6606"/>
                    <a:pt x="9339" y="6175"/>
                    <a:pt x="10908" y="5973"/>
                  </a:cubicBezTo>
                  <a:cubicBezTo>
                    <a:pt x="11920" y="5821"/>
                    <a:pt x="12958" y="5796"/>
                    <a:pt x="13970" y="5796"/>
                  </a:cubicBezTo>
                  <a:cubicBezTo>
                    <a:pt x="14021" y="5593"/>
                    <a:pt x="14071" y="5391"/>
                    <a:pt x="14147" y="5188"/>
                  </a:cubicBezTo>
                  <a:cubicBezTo>
                    <a:pt x="14198" y="5011"/>
                    <a:pt x="14248" y="4834"/>
                    <a:pt x="14375" y="4708"/>
                  </a:cubicBezTo>
                  <a:cubicBezTo>
                    <a:pt x="14729" y="4353"/>
                    <a:pt x="15337" y="4454"/>
                    <a:pt x="15741" y="4176"/>
                  </a:cubicBezTo>
                  <a:cubicBezTo>
                    <a:pt x="15995" y="3999"/>
                    <a:pt x="16121" y="3695"/>
                    <a:pt x="16349" y="3467"/>
                  </a:cubicBezTo>
                  <a:cubicBezTo>
                    <a:pt x="16551" y="3290"/>
                    <a:pt x="16804" y="3164"/>
                    <a:pt x="17032" y="3063"/>
                  </a:cubicBezTo>
                  <a:cubicBezTo>
                    <a:pt x="17918" y="2683"/>
                    <a:pt x="18804" y="2303"/>
                    <a:pt x="19689" y="1924"/>
                  </a:cubicBezTo>
                  <a:cubicBezTo>
                    <a:pt x="19867" y="1848"/>
                    <a:pt x="20069" y="1747"/>
                    <a:pt x="20120" y="1569"/>
                  </a:cubicBezTo>
                  <a:cubicBezTo>
                    <a:pt x="20170" y="1468"/>
                    <a:pt x="20145" y="1342"/>
                    <a:pt x="20145" y="1240"/>
                  </a:cubicBezTo>
                  <a:cubicBezTo>
                    <a:pt x="20094" y="810"/>
                    <a:pt x="20044" y="405"/>
                    <a:pt x="1999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3"/>
            <p:cNvSpPr/>
            <p:nvPr/>
          </p:nvSpPr>
          <p:spPr>
            <a:xfrm>
              <a:off x="7305463" y="3046776"/>
              <a:ext cx="698107" cy="336058"/>
            </a:xfrm>
            <a:custGeom>
              <a:avLst/>
              <a:gdLst/>
              <a:ahLst/>
              <a:cxnLst/>
              <a:rect l="l" t="t" r="r" b="b"/>
              <a:pathLst>
                <a:path w="19768" h="9516" extrusionOk="0">
                  <a:moveTo>
                    <a:pt x="18931" y="0"/>
                  </a:moveTo>
                  <a:cubicBezTo>
                    <a:pt x="14654" y="987"/>
                    <a:pt x="10377" y="1924"/>
                    <a:pt x="6024" y="2531"/>
                  </a:cubicBezTo>
                  <a:cubicBezTo>
                    <a:pt x="6075" y="2961"/>
                    <a:pt x="6125" y="3366"/>
                    <a:pt x="6176" y="3796"/>
                  </a:cubicBezTo>
                  <a:cubicBezTo>
                    <a:pt x="6176" y="3898"/>
                    <a:pt x="6201" y="4024"/>
                    <a:pt x="6151" y="4125"/>
                  </a:cubicBezTo>
                  <a:cubicBezTo>
                    <a:pt x="6075" y="4303"/>
                    <a:pt x="5898" y="4404"/>
                    <a:pt x="5720" y="4480"/>
                  </a:cubicBezTo>
                  <a:cubicBezTo>
                    <a:pt x="4835" y="4859"/>
                    <a:pt x="3949" y="5239"/>
                    <a:pt x="3063" y="5619"/>
                  </a:cubicBezTo>
                  <a:cubicBezTo>
                    <a:pt x="2835" y="5720"/>
                    <a:pt x="2582" y="5821"/>
                    <a:pt x="2380" y="6023"/>
                  </a:cubicBezTo>
                  <a:cubicBezTo>
                    <a:pt x="2152" y="6251"/>
                    <a:pt x="2026" y="6555"/>
                    <a:pt x="1772" y="6732"/>
                  </a:cubicBezTo>
                  <a:cubicBezTo>
                    <a:pt x="1368" y="7010"/>
                    <a:pt x="760" y="6909"/>
                    <a:pt x="406" y="7264"/>
                  </a:cubicBezTo>
                  <a:cubicBezTo>
                    <a:pt x="279" y="7390"/>
                    <a:pt x="229" y="7567"/>
                    <a:pt x="153" y="7744"/>
                  </a:cubicBezTo>
                  <a:cubicBezTo>
                    <a:pt x="102" y="7947"/>
                    <a:pt x="52" y="8149"/>
                    <a:pt x="1" y="8352"/>
                  </a:cubicBezTo>
                  <a:cubicBezTo>
                    <a:pt x="963" y="8352"/>
                    <a:pt x="1950" y="8402"/>
                    <a:pt x="2911" y="8453"/>
                  </a:cubicBezTo>
                  <a:cubicBezTo>
                    <a:pt x="3215" y="8149"/>
                    <a:pt x="3645" y="7694"/>
                    <a:pt x="4000" y="7415"/>
                  </a:cubicBezTo>
                  <a:cubicBezTo>
                    <a:pt x="4253" y="7264"/>
                    <a:pt x="4506" y="7086"/>
                    <a:pt x="4784" y="7061"/>
                  </a:cubicBezTo>
                  <a:cubicBezTo>
                    <a:pt x="4863" y="7045"/>
                    <a:pt x="4941" y="7039"/>
                    <a:pt x="5020" y="7039"/>
                  </a:cubicBezTo>
                  <a:cubicBezTo>
                    <a:pt x="5194" y="7039"/>
                    <a:pt x="5369" y="7069"/>
                    <a:pt x="5543" y="7086"/>
                  </a:cubicBezTo>
                  <a:cubicBezTo>
                    <a:pt x="5626" y="7093"/>
                    <a:pt x="5709" y="7096"/>
                    <a:pt x="5794" y="7096"/>
                  </a:cubicBezTo>
                  <a:cubicBezTo>
                    <a:pt x="6048" y="7096"/>
                    <a:pt x="6309" y="7067"/>
                    <a:pt x="6556" y="7010"/>
                  </a:cubicBezTo>
                  <a:cubicBezTo>
                    <a:pt x="6995" y="6906"/>
                    <a:pt x="7417" y="6732"/>
                    <a:pt x="7850" y="6732"/>
                  </a:cubicBezTo>
                  <a:cubicBezTo>
                    <a:pt x="7941" y="6732"/>
                    <a:pt x="8033" y="6740"/>
                    <a:pt x="8125" y="6757"/>
                  </a:cubicBezTo>
                  <a:cubicBezTo>
                    <a:pt x="8656" y="6859"/>
                    <a:pt x="9061" y="7593"/>
                    <a:pt x="8656" y="7922"/>
                  </a:cubicBezTo>
                  <a:cubicBezTo>
                    <a:pt x="8774" y="8027"/>
                    <a:pt x="8924" y="8068"/>
                    <a:pt x="9082" y="8068"/>
                  </a:cubicBezTo>
                  <a:cubicBezTo>
                    <a:pt x="9264" y="8068"/>
                    <a:pt x="9455" y="8015"/>
                    <a:pt x="9618" y="7947"/>
                  </a:cubicBezTo>
                  <a:cubicBezTo>
                    <a:pt x="9922" y="7820"/>
                    <a:pt x="10225" y="7593"/>
                    <a:pt x="10554" y="7517"/>
                  </a:cubicBezTo>
                  <a:cubicBezTo>
                    <a:pt x="10666" y="7489"/>
                    <a:pt x="10779" y="7476"/>
                    <a:pt x="10893" y="7476"/>
                  </a:cubicBezTo>
                  <a:cubicBezTo>
                    <a:pt x="11401" y="7476"/>
                    <a:pt x="11926" y="7724"/>
                    <a:pt x="12402" y="7972"/>
                  </a:cubicBezTo>
                  <a:cubicBezTo>
                    <a:pt x="13389" y="8478"/>
                    <a:pt x="14401" y="8984"/>
                    <a:pt x="15388" y="9516"/>
                  </a:cubicBezTo>
                  <a:cubicBezTo>
                    <a:pt x="15413" y="9440"/>
                    <a:pt x="15464" y="9389"/>
                    <a:pt x="15489" y="9313"/>
                  </a:cubicBezTo>
                  <a:cubicBezTo>
                    <a:pt x="15793" y="8731"/>
                    <a:pt x="16122" y="8655"/>
                    <a:pt x="16552" y="8276"/>
                  </a:cubicBezTo>
                  <a:cubicBezTo>
                    <a:pt x="17008" y="7846"/>
                    <a:pt x="17514" y="6960"/>
                    <a:pt x="17792" y="6378"/>
                  </a:cubicBezTo>
                  <a:cubicBezTo>
                    <a:pt x="18324" y="6302"/>
                    <a:pt x="18450" y="5846"/>
                    <a:pt x="17969" y="5619"/>
                  </a:cubicBezTo>
                  <a:cubicBezTo>
                    <a:pt x="18526" y="4758"/>
                    <a:pt x="16502" y="4632"/>
                    <a:pt x="17742" y="3923"/>
                  </a:cubicBezTo>
                  <a:cubicBezTo>
                    <a:pt x="17837" y="3868"/>
                    <a:pt x="17977" y="3851"/>
                    <a:pt x="18140" y="3851"/>
                  </a:cubicBezTo>
                  <a:cubicBezTo>
                    <a:pt x="18383" y="3851"/>
                    <a:pt x="18675" y="3888"/>
                    <a:pt x="18940" y="3888"/>
                  </a:cubicBezTo>
                  <a:cubicBezTo>
                    <a:pt x="19395" y="3888"/>
                    <a:pt x="19768" y="3780"/>
                    <a:pt x="19665" y="3189"/>
                  </a:cubicBezTo>
                  <a:lnTo>
                    <a:pt x="19665" y="3189"/>
                  </a:lnTo>
                  <a:cubicBezTo>
                    <a:pt x="19628" y="3194"/>
                    <a:pt x="19588" y="3196"/>
                    <a:pt x="19547" y="3196"/>
                  </a:cubicBezTo>
                  <a:cubicBezTo>
                    <a:pt x="19168" y="3196"/>
                    <a:pt x="18638" y="3004"/>
                    <a:pt x="18273" y="2936"/>
                  </a:cubicBezTo>
                  <a:cubicBezTo>
                    <a:pt x="17716" y="2835"/>
                    <a:pt x="17008" y="2733"/>
                    <a:pt x="17134" y="1949"/>
                  </a:cubicBezTo>
                  <a:lnTo>
                    <a:pt x="17134" y="1949"/>
                  </a:lnTo>
                  <a:cubicBezTo>
                    <a:pt x="17274" y="1990"/>
                    <a:pt x="17409" y="2010"/>
                    <a:pt x="17540" y="2010"/>
                  </a:cubicBezTo>
                  <a:cubicBezTo>
                    <a:pt x="17809" y="2010"/>
                    <a:pt x="18060" y="1925"/>
                    <a:pt x="18298" y="1772"/>
                  </a:cubicBezTo>
                  <a:cubicBezTo>
                    <a:pt x="18298" y="1772"/>
                    <a:pt x="18476" y="1443"/>
                    <a:pt x="18577" y="1367"/>
                  </a:cubicBezTo>
                  <a:cubicBezTo>
                    <a:pt x="18640" y="1316"/>
                    <a:pt x="18741" y="1316"/>
                    <a:pt x="18839" y="1316"/>
                  </a:cubicBezTo>
                  <a:cubicBezTo>
                    <a:pt x="18937" y="1316"/>
                    <a:pt x="19032" y="1316"/>
                    <a:pt x="19083" y="1266"/>
                  </a:cubicBezTo>
                  <a:cubicBezTo>
                    <a:pt x="19488" y="911"/>
                    <a:pt x="19285" y="355"/>
                    <a:pt x="18931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3"/>
            <p:cNvSpPr/>
            <p:nvPr/>
          </p:nvSpPr>
          <p:spPr>
            <a:xfrm>
              <a:off x="7727336" y="2555226"/>
              <a:ext cx="313738" cy="347888"/>
            </a:xfrm>
            <a:custGeom>
              <a:avLst/>
              <a:gdLst/>
              <a:ahLst/>
              <a:cxnLst/>
              <a:rect l="l" t="t" r="r" b="b"/>
              <a:pathLst>
                <a:path w="8884" h="9851" extrusionOk="0">
                  <a:moveTo>
                    <a:pt x="6201" y="0"/>
                  </a:moveTo>
                  <a:cubicBezTo>
                    <a:pt x="6099" y="405"/>
                    <a:pt x="5998" y="785"/>
                    <a:pt x="5821" y="1164"/>
                  </a:cubicBezTo>
                  <a:cubicBezTo>
                    <a:pt x="5669" y="1493"/>
                    <a:pt x="5492" y="1873"/>
                    <a:pt x="5694" y="2176"/>
                  </a:cubicBezTo>
                  <a:cubicBezTo>
                    <a:pt x="5770" y="2252"/>
                    <a:pt x="5872" y="2328"/>
                    <a:pt x="5973" y="2379"/>
                  </a:cubicBezTo>
                  <a:cubicBezTo>
                    <a:pt x="6277" y="2607"/>
                    <a:pt x="6530" y="2885"/>
                    <a:pt x="6732" y="3189"/>
                  </a:cubicBezTo>
                  <a:cubicBezTo>
                    <a:pt x="6808" y="3341"/>
                    <a:pt x="6884" y="3492"/>
                    <a:pt x="6833" y="3644"/>
                  </a:cubicBezTo>
                  <a:cubicBezTo>
                    <a:pt x="6833" y="3771"/>
                    <a:pt x="6757" y="3847"/>
                    <a:pt x="6707" y="3948"/>
                  </a:cubicBezTo>
                  <a:cubicBezTo>
                    <a:pt x="6479" y="4277"/>
                    <a:pt x="6226" y="4631"/>
                    <a:pt x="5998" y="4986"/>
                  </a:cubicBezTo>
                  <a:cubicBezTo>
                    <a:pt x="4024" y="5416"/>
                    <a:pt x="2000" y="5871"/>
                    <a:pt x="0" y="6352"/>
                  </a:cubicBezTo>
                  <a:cubicBezTo>
                    <a:pt x="76" y="6580"/>
                    <a:pt x="253" y="6757"/>
                    <a:pt x="481" y="6909"/>
                  </a:cubicBezTo>
                  <a:cubicBezTo>
                    <a:pt x="759" y="7061"/>
                    <a:pt x="1088" y="7137"/>
                    <a:pt x="1417" y="7162"/>
                  </a:cubicBezTo>
                  <a:cubicBezTo>
                    <a:pt x="1468" y="7162"/>
                    <a:pt x="1544" y="7162"/>
                    <a:pt x="1595" y="7187"/>
                  </a:cubicBezTo>
                  <a:cubicBezTo>
                    <a:pt x="1772" y="7289"/>
                    <a:pt x="1746" y="7542"/>
                    <a:pt x="1822" y="7719"/>
                  </a:cubicBezTo>
                  <a:cubicBezTo>
                    <a:pt x="1974" y="7972"/>
                    <a:pt x="2303" y="7972"/>
                    <a:pt x="2582" y="7972"/>
                  </a:cubicBezTo>
                  <a:cubicBezTo>
                    <a:pt x="2860" y="7972"/>
                    <a:pt x="3214" y="8048"/>
                    <a:pt x="3265" y="8326"/>
                  </a:cubicBezTo>
                  <a:cubicBezTo>
                    <a:pt x="3316" y="8554"/>
                    <a:pt x="3138" y="8731"/>
                    <a:pt x="3062" y="8934"/>
                  </a:cubicBezTo>
                  <a:cubicBezTo>
                    <a:pt x="2987" y="9161"/>
                    <a:pt x="3012" y="9389"/>
                    <a:pt x="3113" y="9566"/>
                  </a:cubicBezTo>
                  <a:cubicBezTo>
                    <a:pt x="3467" y="9541"/>
                    <a:pt x="3822" y="9440"/>
                    <a:pt x="3948" y="9237"/>
                  </a:cubicBezTo>
                  <a:cubicBezTo>
                    <a:pt x="4201" y="8858"/>
                    <a:pt x="3720" y="7896"/>
                    <a:pt x="3796" y="7390"/>
                  </a:cubicBezTo>
                  <a:cubicBezTo>
                    <a:pt x="3852" y="6909"/>
                    <a:pt x="4015" y="6389"/>
                    <a:pt x="4296" y="6389"/>
                  </a:cubicBezTo>
                  <a:cubicBezTo>
                    <a:pt x="4400" y="6389"/>
                    <a:pt x="4520" y="6460"/>
                    <a:pt x="4657" y="6631"/>
                  </a:cubicBezTo>
                  <a:cubicBezTo>
                    <a:pt x="5112" y="7187"/>
                    <a:pt x="5112" y="8655"/>
                    <a:pt x="5112" y="9339"/>
                  </a:cubicBezTo>
                  <a:cubicBezTo>
                    <a:pt x="5152" y="9333"/>
                    <a:pt x="5192" y="9330"/>
                    <a:pt x="5233" y="9330"/>
                  </a:cubicBezTo>
                  <a:cubicBezTo>
                    <a:pt x="5813" y="9330"/>
                    <a:pt x="6563" y="9850"/>
                    <a:pt x="7087" y="9850"/>
                  </a:cubicBezTo>
                  <a:cubicBezTo>
                    <a:pt x="7363" y="9850"/>
                    <a:pt x="7577" y="9705"/>
                    <a:pt x="7668" y="9263"/>
                  </a:cubicBezTo>
                  <a:cubicBezTo>
                    <a:pt x="7871" y="8250"/>
                    <a:pt x="5720" y="6985"/>
                    <a:pt x="6175" y="6302"/>
                  </a:cubicBezTo>
                  <a:cubicBezTo>
                    <a:pt x="6291" y="6126"/>
                    <a:pt x="6420" y="6061"/>
                    <a:pt x="6558" y="6061"/>
                  </a:cubicBezTo>
                  <a:cubicBezTo>
                    <a:pt x="6959" y="6061"/>
                    <a:pt x="7436" y="6606"/>
                    <a:pt x="7876" y="6606"/>
                  </a:cubicBezTo>
                  <a:cubicBezTo>
                    <a:pt x="8051" y="6606"/>
                    <a:pt x="8221" y="6519"/>
                    <a:pt x="8377" y="6276"/>
                  </a:cubicBezTo>
                  <a:cubicBezTo>
                    <a:pt x="8580" y="5973"/>
                    <a:pt x="8377" y="5087"/>
                    <a:pt x="8402" y="4733"/>
                  </a:cubicBezTo>
                  <a:cubicBezTo>
                    <a:pt x="8453" y="4252"/>
                    <a:pt x="8681" y="3771"/>
                    <a:pt x="8655" y="3315"/>
                  </a:cubicBezTo>
                  <a:cubicBezTo>
                    <a:pt x="8580" y="2455"/>
                    <a:pt x="7668" y="2430"/>
                    <a:pt x="7744" y="1670"/>
                  </a:cubicBezTo>
                  <a:cubicBezTo>
                    <a:pt x="8048" y="1367"/>
                    <a:pt x="8453" y="1139"/>
                    <a:pt x="8883" y="936"/>
                  </a:cubicBezTo>
                  <a:cubicBezTo>
                    <a:pt x="8377" y="633"/>
                    <a:pt x="7820" y="405"/>
                    <a:pt x="7213" y="380"/>
                  </a:cubicBezTo>
                  <a:cubicBezTo>
                    <a:pt x="7142" y="380"/>
                    <a:pt x="7067" y="384"/>
                    <a:pt x="6991" y="384"/>
                  </a:cubicBezTo>
                  <a:cubicBezTo>
                    <a:pt x="6878" y="384"/>
                    <a:pt x="6762" y="375"/>
                    <a:pt x="6656" y="329"/>
                  </a:cubicBezTo>
                  <a:cubicBezTo>
                    <a:pt x="6479" y="253"/>
                    <a:pt x="6352" y="101"/>
                    <a:pt x="6201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3"/>
            <p:cNvSpPr/>
            <p:nvPr/>
          </p:nvSpPr>
          <p:spPr>
            <a:xfrm>
              <a:off x="8024936" y="2430988"/>
              <a:ext cx="159129" cy="152843"/>
            </a:xfrm>
            <a:custGeom>
              <a:avLst/>
              <a:gdLst/>
              <a:ahLst/>
              <a:cxnLst/>
              <a:rect l="l" t="t" r="r" b="b"/>
              <a:pathLst>
                <a:path w="4506" h="4328" extrusionOk="0">
                  <a:moveTo>
                    <a:pt x="3822" y="0"/>
                  </a:moveTo>
                  <a:cubicBezTo>
                    <a:pt x="2557" y="430"/>
                    <a:pt x="1317" y="911"/>
                    <a:pt x="26" y="1088"/>
                  </a:cubicBezTo>
                  <a:cubicBezTo>
                    <a:pt x="1" y="1215"/>
                    <a:pt x="1" y="1367"/>
                    <a:pt x="77" y="1493"/>
                  </a:cubicBezTo>
                  <a:cubicBezTo>
                    <a:pt x="178" y="1696"/>
                    <a:pt x="380" y="1848"/>
                    <a:pt x="431" y="2075"/>
                  </a:cubicBezTo>
                  <a:cubicBezTo>
                    <a:pt x="456" y="2227"/>
                    <a:pt x="380" y="2404"/>
                    <a:pt x="380" y="2556"/>
                  </a:cubicBezTo>
                  <a:cubicBezTo>
                    <a:pt x="330" y="2809"/>
                    <a:pt x="406" y="3062"/>
                    <a:pt x="482" y="3316"/>
                  </a:cubicBezTo>
                  <a:cubicBezTo>
                    <a:pt x="557" y="3645"/>
                    <a:pt x="659" y="3999"/>
                    <a:pt x="735" y="4328"/>
                  </a:cubicBezTo>
                  <a:cubicBezTo>
                    <a:pt x="2076" y="3796"/>
                    <a:pt x="3670" y="3543"/>
                    <a:pt x="4455" y="2480"/>
                  </a:cubicBezTo>
                  <a:cubicBezTo>
                    <a:pt x="4455" y="2455"/>
                    <a:pt x="4480" y="2430"/>
                    <a:pt x="4505" y="2404"/>
                  </a:cubicBezTo>
                  <a:cubicBezTo>
                    <a:pt x="4252" y="1620"/>
                    <a:pt x="4025" y="810"/>
                    <a:pt x="3822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3"/>
            <p:cNvSpPr/>
            <p:nvPr/>
          </p:nvSpPr>
          <p:spPr>
            <a:xfrm>
              <a:off x="8159910" y="2424349"/>
              <a:ext cx="60812" cy="91572"/>
            </a:xfrm>
            <a:custGeom>
              <a:avLst/>
              <a:gdLst/>
              <a:ahLst/>
              <a:cxnLst/>
              <a:rect l="l" t="t" r="r" b="b"/>
              <a:pathLst>
                <a:path w="1722" h="2593" extrusionOk="0">
                  <a:moveTo>
                    <a:pt x="712" y="1"/>
                  </a:moveTo>
                  <a:cubicBezTo>
                    <a:pt x="649" y="1"/>
                    <a:pt x="578" y="19"/>
                    <a:pt x="506" y="36"/>
                  </a:cubicBezTo>
                  <a:cubicBezTo>
                    <a:pt x="329" y="87"/>
                    <a:pt x="177" y="138"/>
                    <a:pt x="0" y="214"/>
                  </a:cubicBezTo>
                  <a:cubicBezTo>
                    <a:pt x="203" y="998"/>
                    <a:pt x="430" y="1808"/>
                    <a:pt x="658" y="2592"/>
                  </a:cubicBezTo>
                  <a:cubicBezTo>
                    <a:pt x="759" y="2390"/>
                    <a:pt x="886" y="1985"/>
                    <a:pt x="987" y="1909"/>
                  </a:cubicBezTo>
                  <a:cubicBezTo>
                    <a:pt x="1052" y="1870"/>
                    <a:pt x="1109" y="1856"/>
                    <a:pt x="1161" y="1856"/>
                  </a:cubicBezTo>
                  <a:cubicBezTo>
                    <a:pt x="1291" y="1856"/>
                    <a:pt x="1393" y="1942"/>
                    <a:pt x="1527" y="1942"/>
                  </a:cubicBezTo>
                  <a:cubicBezTo>
                    <a:pt x="1548" y="1942"/>
                    <a:pt x="1571" y="1940"/>
                    <a:pt x="1595" y="1934"/>
                  </a:cubicBezTo>
                  <a:cubicBezTo>
                    <a:pt x="1620" y="1909"/>
                    <a:pt x="1670" y="1909"/>
                    <a:pt x="1721" y="1909"/>
                  </a:cubicBezTo>
                  <a:cubicBezTo>
                    <a:pt x="1443" y="1327"/>
                    <a:pt x="1164" y="745"/>
                    <a:pt x="911" y="188"/>
                  </a:cubicBezTo>
                  <a:cubicBezTo>
                    <a:pt x="861" y="112"/>
                    <a:pt x="835" y="62"/>
                    <a:pt x="785" y="11"/>
                  </a:cubicBezTo>
                  <a:cubicBezTo>
                    <a:pt x="762" y="4"/>
                    <a:pt x="738" y="1"/>
                    <a:pt x="712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3"/>
            <p:cNvSpPr/>
            <p:nvPr/>
          </p:nvSpPr>
          <p:spPr>
            <a:xfrm>
              <a:off x="7956107" y="2115484"/>
              <a:ext cx="141260" cy="263379"/>
            </a:xfrm>
            <a:custGeom>
              <a:avLst/>
              <a:gdLst/>
              <a:ahLst/>
              <a:cxnLst/>
              <a:rect l="l" t="t" r="r" b="b"/>
              <a:pathLst>
                <a:path w="4000" h="7458" extrusionOk="0">
                  <a:moveTo>
                    <a:pt x="3645" y="1"/>
                  </a:moveTo>
                  <a:cubicBezTo>
                    <a:pt x="3544" y="77"/>
                    <a:pt x="3468" y="178"/>
                    <a:pt x="3392" y="279"/>
                  </a:cubicBezTo>
                  <a:cubicBezTo>
                    <a:pt x="2228" y="482"/>
                    <a:pt x="1115" y="709"/>
                    <a:pt x="1" y="1089"/>
                  </a:cubicBezTo>
                  <a:cubicBezTo>
                    <a:pt x="153" y="1544"/>
                    <a:pt x="305" y="2000"/>
                    <a:pt x="457" y="2481"/>
                  </a:cubicBezTo>
                  <a:cubicBezTo>
                    <a:pt x="583" y="2886"/>
                    <a:pt x="710" y="3367"/>
                    <a:pt x="457" y="3696"/>
                  </a:cubicBezTo>
                  <a:cubicBezTo>
                    <a:pt x="406" y="3746"/>
                    <a:pt x="355" y="3822"/>
                    <a:pt x="330" y="3898"/>
                  </a:cubicBezTo>
                  <a:cubicBezTo>
                    <a:pt x="254" y="4050"/>
                    <a:pt x="431" y="4227"/>
                    <a:pt x="532" y="4354"/>
                  </a:cubicBezTo>
                  <a:cubicBezTo>
                    <a:pt x="1216" y="5088"/>
                    <a:pt x="1216" y="6201"/>
                    <a:pt x="1292" y="7188"/>
                  </a:cubicBezTo>
                  <a:cubicBezTo>
                    <a:pt x="1292" y="7264"/>
                    <a:pt x="1317" y="7365"/>
                    <a:pt x="1393" y="7416"/>
                  </a:cubicBezTo>
                  <a:cubicBezTo>
                    <a:pt x="1423" y="7445"/>
                    <a:pt x="1470" y="7458"/>
                    <a:pt x="1519" y="7458"/>
                  </a:cubicBezTo>
                  <a:cubicBezTo>
                    <a:pt x="1553" y="7458"/>
                    <a:pt x="1589" y="7452"/>
                    <a:pt x="1621" y="7441"/>
                  </a:cubicBezTo>
                  <a:cubicBezTo>
                    <a:pt x="2228" y="7340"/>
                    <a:pt x="2886" y="7213"/>
                    <a:pt x="3443" y="6960"/>
                  </a:cubicBezTo>
                  <a:cubicBezTo>
                    <a:pt x="3291" y="6555"/>
                    <a:pt x="3316" y="6075"/>
                    <a:pt x="3342" y="5644"/>
                  </a:cubicBezTo>
                  <a:cubicBezTo>
                    <a:pt x="3367" y="4784"/>
                    <a:pt x="3418" y="3949"/>
                    <a:pt x="3443" y="3114"/>
                  </a:cubicBezTo>
                  <a:cubicBezTo>
                    <a:pt x="3468" y="2607"/>
                    <a:pt x="3519" y="2076"/>
                    <a:pt x="3822" y="1696"/>
                  </a:cubicBezTo>
                  <a:cubicBezTo>
                    <a:pt x="3898" y="1595"/>
                    <a:pt x="3974" y="1519"/>
                    <a:pt x="4000" y="1393"/>
                  </a:cubicBezTo>
                  <a:cubicBezTo>
                    <a:pt x="4000" y="1317"/>
                    <a:pt x="3974" y="1241"/>
                    <a:pt x="3974" y="1190"/>
                  </a:cubicBezTo>
                  <a:cubicBezTo>
                    <a:pt x="3848" y="785"/>
                    <a:pt x="3747" y="406"/>
                    <a:pt x="3645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3"/>
            <p:cNvSpPr/>
            <p:nvPr/>
          </p:nvSpPr>
          <p:spPr>
            <a:xfrm>
              <a:off x="8072328" y="2096732"/>
              <a:ext cx="128723" cy="267264"/>
            </a:xfrm>
            <a:custGeom>
              <a:avLst/>
              <a:gdLst/>
              <a:ahLst/>
              <a:cxnLst/>
              <a:rect l="l" t="t" r="r" b="b"/>
              <a:pathLst>
                <a:path w="3645" h="7568" extrusionOk="0">
                  <a:moveTo>
                    <a:pt x="1341" y="0"/>
                  </a:moveTo>
                  <a:cubicBezTo>
                    <a:pt x="1012" y="127"/>
                    <a:pt x="633" y="253"/>
                    <a:pt x="354" y="532"/>
                  </a:cubicBezTo>
                  <a:cubicBezTo>
                    <a:pt x="456" y="911"/>
                    <a:pt x="557" y="1316"/>
                    <a:pt x="683" y="1696"/>
                  </a:cubicBezTo>
                  <a:cubicBezTo>
                    <a:pt x="709" y="1772"/>
                    <a:pt x="709" y="1848"/>
                    <a:pt x="709" y="1924"/>
                  </a:cubicBezTo>
                  <a:cubicBezTo>
                    <a:pt x="683" y="2025"/>
                    <a:pt x="607" y="2126"/>
                    <a:pt x="531" y="2227"/>
                  </a:cubicBezTo>
                  <a:cubicBezTo>
                    <a:pt x="228" y="2607"/>
                    <a:pt x="177" y="3138"/>
                    <a:pt x="152" y="3645"/>
                  </a:cubicBezTo>
                  <a:cubicBezTo>
                    <a:pt x="127" y="4480"/>
                    <a:pt x="76" y="5315"/>
                    <a:pt x="51" y="6175"/>
                  </a:cubicBezTo>
                  <a:cubicBezTo>
                    <a:pt x="25" y="6631"/>
                    <a:pt x="0" y="7137"/>
                    <a:pt x="177" y="7567"/>
                  </a:cubicBezTo>
                  <a:cubicBezTo>
                    <a:pt x="1240" y="7339"/>
                    <a:pt x="2328" y="7061"/>
                    <a:pt x="3391" y="6707"/>
                  </a:cubicBezTo>
                  <a:cubicBezTo>
                    <a:pt x="3391" y="6352"/>
                    <a:pt x="3442" y="5973"/>
                    <a:pt x="3568" y="5694"/>
                  </a:cubicBezTo>
                  <a:cubicBezTo>
                    <a:pt x="3594" y="5644"/>
                    <a:pt x="3619" y="5568"/>
                    <a:pt x="3644" y="5517"/>
                  </a:cubicBezTo>
                  <a:cubicBezTo>
                    <a:pt x="3467" y="5416"/>
                    <a:pt x="3214" y="5340"/>
                    <a:pt x="3088" y="5163"/>
                  </a:cubicBezTo>
                  <a:cubicBezTo>
                    <a:pt x="2986" y="5036"/>
                    <a:pt x="2936" y="4885"/>
                    <a:pt x="2910" y="4733"/>
                  </a:cubicBezTo>
                  <a:cubicBezTo>
                    <a:pt x="2455" y="3138"/>
                    <a:pt x="1923" y="1544"/>
                    <a:pt x="1341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3"/>
            <p:cNvSpPr/>
            <p:nvPr/>
          </p:nvSpPr>
          <p:spPr>
            <a:xfrm>
              <a:off x="8119686" y="1816648"/>
              <a:ext cx="311055" cy="474951"/>
            </a:xfrm>
            <a:custGeom>
              <a:avLst/>
              <a:gdLst/>
              <a:ahLst/>
              <a:cxnLst/>
              <a:rect l="l" t="t" r="r" b="b"/>
              <a:pathLst>
                <a:path w="8808" h="13449" extrusionOk="0">
                  <a:moveTo>
                    <a:pt x="4096" y="1"/>
                  </a:moveTo>
                  <a:cubicBezTo>
                    <a:pt x="3549" y="1"/>
                    <a:pt x="3261" y="1048"/>
                    <a:pt x="2658" y="1048"/>
                  </a:cubicBezTo>
                  <a:cubicBezTo>
                    <a:pt x="2101" y="1028"/>
                    <a:pt x="2075" y="539"/>
                    <a:pt x="1648" y="539"/>
                  </a:cubicBezTo>
                  <a:cubicBezTo>
                    <a:pt x="1532" y="539"/>
                    <a:pt x="1385" y="576"/>
                    <a:pt x="1190" y="668"/>
                  </a:cubicBezTo>
                  <a:cubicBezTo>
                    <a:pt x="608" y="2515"/>
                    <a:pt x="1569" y="4894"/>
                    <a:pt x="1164" y="6742"/>
                  </a:cubicBezTo>
                  <a:cubicBezTo>
                    <a:pt x="1013" y="7501"/>
                    <a:pt x="532" y="7729"/>
                    <a:pt x="0" y="7931"/>
                  </a:cubicBezTo>
                  <a:cubicBezTo>
                    <a:pt x="608" y="9475"/>
                    <a:pt x="1114" y="11069"/>
                    <a:pt x="1569" y="12664"/>
                  </a:cubicBezTo>
                  <a:cubicBezTo>
                    <a:pt x="1595" y="12816"/>
                    <a:pt x="1645" y="12967"/>
                    <a:pt x="1747" y="13094"/>
                  </a:cubicBezTo>
                  <a:cubicBezTo>
                    <a:pt x="1873" y="13271"/>
                    <a:pt x="2126" y="13347"/>
                    <a:pt x="2329" y="13448"/>
                  </a:cubicBezTo>
                  <a:cubicBezTo>
                    <a:pt x="2506" y="13145"/>
                    <a:pt x="2784" y="12892"/>
                    <a:pt x="2911" y="12537"/>
                  </a:cubicBezTo>
                  <a:cubicBezTo>
                    <a:pt x="3113" y="12006"/>
                    <a:pt x="2987" y="11601"/>
                    <a:pt x="3164" y="11044"/>
                  </a:cubicBezTo>
                  <a:cubicBezTo>
                    <a:pt x="3289" y="10995"/>
                    <a:pt x="3414" y="10979"/>
                    <a:pt x="3538" y="10979"/>
                  </a:cubicBezTo>
                  <a:cubicBezTo>
                    <a:pt x="3784" y="10979"/>
                    <a:pt x="4024" y="11044"/>
                    <a:pt x="4245" y="11044"/>
                  </a:cubicBezTo>
                  <a:cubicBezTo>
                    <a:pt x="4317" y="11044"/>
                    <a:pt x="4387" y="11037"/>
                    <a:pt x="4454" y="11019"/>
                  </a:cubicBezTo>
                  <a:cubicBezTo>
                    <a:pt x="4783" y="10943"/>
                    <a:pt x="5290" y="10538"/>
                    <a:pt x="5619" y="10361"/>
                  </a:cubicBezTo>
                  <a:cubicBezTo>
                    <a:pt x="5998" y="10158"/>
                    <a:pt x="6378" y="9905"/>
                    <a:pt x="6732" y="9677"/>
                  </a:cubicBezTo>
                  <a:cubicBezTo>
                    <a:pt x="7036" y="9500"/>
                    <a:pt x="7922" y="9222"/>
                    <a:pt x="8099" y="9070"/>
                  </a:cubicBezTo>
                  <a:cubicBezTo>
                    <a:pt x="8428" y="8741"/>
                    <a:pt x="8807" y="7501"/>
                    <a:pt x="8807" y="7121"/>
                  </a:cubicBezTo>
                  <a:cubicBezTo>
                    <a:pt x="8782" y="6742"/>
                    <a:pt x="8605" y="5400"/>
                    <a:pt x="8276" y="5147"/>
                  </a:cubicBezTo>
                  <a:cubicBezTo>
                    <a:pt x="7770" y="4793"/>
                    <a:pt x="6909" y="5071"/>
                    <a:pt x="6277" y="4692"/>
                  </a:cubicBezTo>
                  <a:cubicBezTo>
                    <a:pt x="5998" y="3958"/>
                    <a:pt x="5644" y="3249"/>
                    <a:pt x="5366" y="2490"/>
                  </a:cubicBezTo>
                  <a:cubicBezTo>
                    <a:pt x="5188" y="1984"/>
                    <a:pt x="4910" y="339"/>
                    <a:pt x="4328" y="61"/>
                  </a:cubicBezTo>
                  <a:cubicBezTo>
                    <a:pt x="4245" y="19"/>
                    <a:pt x="4168" y="1"/>
                    <a:pt x="4096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3"/>
            <p:cNvSpPr/>
            <p:nvPr/>
          </p:nvSpPr>
          <p:spPr>
            <a:xfrm>
              <a:off x="6981060" y="2657993"/>
              <a:ext cx="244910" cy="428901"/>
            </a:xfrm>
            <a:custGeom>
              <a:avLst/>
              <a:gdLst/>
              <a:ahLst/>
              <a:cxnLst/>
              <a:rect l="l" t="t" r="r" b="b"/>
              <a:pathLst>
                <a:path w="6935" h="12145" extrusionOk="0">
                  <a:moveTo>
                    <a:pt x="5720" y="0"/>
                  </a:moveTo>
                  <a:cubicBezTo>
                    <a:pt x="4378" y="51"/>
                    <a:pt x="3062" y="51"/>
                    <a:pt x="1721" y="102"/>
                  </a:cubicBezTo>
                  <a:cubicBezTo>
                    <a:pt x="1449" y="416"/>
                    <a:pt x="1090" y="608"/>
                    <a:pt x="631" y="608"/>
                  </a:cubicBezTo>
                  <a:cubicBezTo>
                    <a:pt x="535" y="608"/>
                    <a:pt x="434" y="600"/>
                    <a:pt x="329" y="582"/>
                  </a:cubicBezTo>
                  <a:cubicBezTo>
                    <a:pt x="203" y="557"/>
                    <a:pt x="101" y="532"/>
                    <a:pt x="0" y="481"/>
                  </a:cubicBezTo>
                  <a:lnTo>
                    <a:pt x="0" y="481"/>
                  </a:lnTo>
                  <a:cubicBezTo>
                    <a:pt x="101" y="4100"/>
                    <a:pt x="380" y="7694"/>
                    <a:pt x="785" y="11262"/>
                  </a:cubicBezTo>
                  <a:cubicBezTo>
                    <a:pt x="810" y="11465"/>
                    <a:pt x="835" y="11693"/>
                    <a:pt x="734" y="11870"/>
                  </a:cubicBezTo>
                  <a:cubicBezTo>
                    <a:pt x="950" y="12014"/>
                    <a:pt x="1192" y="12145"/>
                    <a:pt x="1423" y="12145"/>
                  </a:cubicBezTo>
                  <a:cubicBezTo>
                    <a:pt x="1516" y="12145"/>
                    <a:pt x="1608" y="12123"/>
                    <a:pt x="1696" y="12072"/>
                  </a:cubicBezTo>
                  <a:cubicBezTo>
                    <a:pt x="1797" y="12022"/>
                    <a:pt x="1873" y="11920"/>
                    <a:pt x="1974" y="11895"/>
                  </a:cubicBezTo>
                  <a:cubicBezTo>
                    <a:pt x="2021" y="11882"/>
                    <a:pt x="2067" y="11877"/>
                    <a:pt x="2113" y="11877"/>
                  </a:cubicBezTo>
                  <a:cubicBezTo>
                    <a:pt x="2217" y="11877"/>
                    <a:pt x="2322" y="11900"/>
                    <a:pt x="2426" y="11900"/>
                  </a:cubicBezTo>
                  <a:cubicBezTo>
                    <a:pt x="2452" y="11900"/>
                    <a:pt x="2479" y="11899"/>
                    <a:pt x="2506" y="11895"/>
                  </a:cubicBezTo>
                  <a:cubicBezTo>
                    <a:pt x="2835" y="11844"/>
                    <a:pt x="2936" y="11439"/>
                    <a:pt x="3164" y="11212"/>
                  </a:cubicBezTo>
                  <a:cubicBezTo>
                    <a:pt x="3569" y="10807"/>
                    <a:pt x="4252" y="10908"/>
                    <a:pt x="4783" y="10680"/>
                  </a:cubicBezTo>
                  <a:cubicBezTo>
                    <a:pt x="5340" y="10452"/>
                    <a:pt x="5669" y="9896"/>
                    <a:pt x="5897" y="9364"/>
                  </a:cubicBezTo>
                  <a:cubicBezTo>
                    <a:pt x="5998" y="9136"/>
                    <a:pt x="6099" y="8858"/>
                    <a:pt x="6352" y="8757"/>
                  </a:cubicBezTo>
                  <a:cubicBezTo>
                    <a:pt x="6504" y="8681"/>
                    <a:pt x="6732" y="8706"/>
                    <a:pt x="6833" y="8580"/>
                  </a:cubicBezTo>
                  <a:cubicBezTo>
                    <a:pt x="6935" y="8478"/>
                    <a:pt x="6909" y="8301"/>
                    <a:pt x="6909" y="8175"/>
                  </a:cubicBezTo>
                  <a:cubicBezTo>
                    <a:pt x="6504" y="5442"/>
                    <a:pt x="6099" y="2734"/>
                    <a:pt x="5720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3"/>
            <p:cNvSpPr/>
            <p:nvPr/>
          </p:nvSpPr>
          <p:spPr>
            <a:xfrm>
              <a:off x="6681659" y="2605268"/>
              <a:ext cx="328924" cy="563098"/>
            </a:xfrm>
            <a:custGeom>
              <a:avLst/>
              <a:gdLst/>
              <a:ahLst/>
              <a:cxnLst/>
              <a:rect l="l" t="t" r="r" b="b"/>
              <a:pathLst>
                <a:path w="9314" h="15945" extrusionOk="0">
                  <a:moveTo>
                    <a:pt x="1341" y="0"/>
                  </a:moveTo>
                  <a:cubicBezTo>
                    <a:pt x="1417" y="279"/>
                    <a:pt x="1519" y="557"/>
                    <a:pt x="1696" y="785"/>
                  </a:cubicBezTo>
                  <a:cubicBezTo>
                    <a:pt x="1822" y="962"/>
                    <a:pt x="1999" y="1114"/>
                    <a:pt x="2126" y="1291"/>
                  </a:cubicBezTo>
                  <a:cubicBezTo>
                    <a:pt x="2354" y="1620"/>
                    <a:pt x="2404" y="2050"/>
                    <a:pt x="2227" y="2430"/>
                  </a:cubicBezTo>
                  <a:cubicBezTo>
                    <a:pt x="2075" y="2784"/>
                    <a:pt x="1721" y="3062"/>
                    <a:pt x="1341" y="3138"/>
                  </a:cubicBezTo>
                  <a:cubicBezTo>
                    <a:pt x="1164" y="3164"/>
                    <a:pt x="987" y="3138"/>
                    <a:pt x="861" y="3189"/>
                  </a:cubicBezTo>
                  <a:cubicBezTo>
                    <a:pt x="683" y="3265"/>
                    <a:pt x="557" y="3391"/>
                    <a:pt x="582" y="3543"/>
                  </a:cubicBezTo>
                  <a:cubicBezTo>
                    <a:pt x="608" y="3796"/>
                    <a:pt x="937" y="3923"/>
                    <a:pt x="886" y="4151"/>
                  </a:cubicBezTo>
                  <a:cubicBezTo>
                    <a:pt x="810" y="4378"/>
                    <a:pt x="506" y="4378"/>
                    <a:pt x="329" y="4505"/>
                  </a:cubicBezTo>
                  <a:cubicBezTo>
                    <a:pt x="152" y="4657"/>
                    <a:pt x="152" y="4935"/>
                    <a:pt x="228" y="5138"/>
                  </a:cubicBezTo>
                  <a:cubicBezTo>
                    <a:pt x="304" y="5365"/>
                    <a:pt x="405" y="5568"/>
                    <a:pt x="380" y="5796"/>
                  </a:cubicBezTo>
                  <a:cubicBezTo>
                    <a:pt x="329" y="6125"/>
                    <a:pt x="228" y="6352"/>
                    <a:pt x="0" y="6454"/>
                  </a:cubicBezTo>
                  <a:cubicBezTo>
                    <a:pt x="76" y="6555"/>
                    <a:pt x="152" y="6681"/>
                    <a:pt x="203" y="6833"/>
                  </a:cubicBezTo>
                  <a:cubicBezTo>
                    <a:pt x="279" y="6960"/>
                    <a:pt x="279" y="7137"/>
                    <a:pt x="354" y="7289"/>
                  </a:cubicBezTo>
                  <a:cubicBezTo>
                    <a:pt x="456" y="7466"/>
                    <a:pt x="633" y="7593"/>
                    <a:pt x="709" y="7770"/>
                  </a:cubicBezTo>
                  <a:cubicBezTo>
                    <a:pt x="785" y="7972"/>
                    <a:pt x="734" y="8200"/>
                    <a:pt x="759" y="8428"/>
                  </a:cubicBezTo>
                  <a:cubicBezTo>
                    <a:pt x="861" y="8934"/>
                    <a:pt x="1443" y="9136"/>
                    <a:pt x="1721" y="9567"/>
                  </a:cubicBezTo>
                  <a:cubicBezTo>
                    <a:pt x="1898" y="9794"/>
                    <a:pt x="1974" y="10098"/>
                    <a:pt x="2177" y="10300"/>
                  </a:cubicBezTo>
                  <a:cubicBezTo>
                    <a:pt x="2328" y="10402"/>
                    <a:pt x="2480" y="10452"/>
                    <a:pt x="2632" y="10579"/>
                  </a:cubicBezTo>
                  <a:cubicBezTo>
                    <a:pt x="2961" y="10832"/>
                    <a:pt x="2986" y="11338"/>
                    <a:pt x="2986" y="11768"/>
                  </a:cubicBezTo>
                  <a:cubicBezTo>
                    <a:pt x="2986" y="11819"/>
                    <a:pt x="3012" y="11870"/>
                    <a:pt x="3037" y="11895"/>
                  </a:cubicBezTo>
                  <a:cubicBezTo>
                    <a:pt x="3088" y="11895"/>
                    <a:pt x="2986" y="12072"/>
                    <a:pt x="2961" y="12072"/>
                  </a:cubicBezTo>
                  <a:cubicBezTo>
                    <a:pt x="3012" y="12300"/>
                    <a:pt x="2809" y="12502"/>
                    <a:pt x="2759" y="12730"/>
                  </a:cubicBezTo>
                  <a:cubicBezTo>
                    <a:pt x="2657" y="13160"/>
                    <a:pt x="3062" y="13515"/>
                    <a:pt x="3467" y="13666"/>
                  </a:cubicBezTo>
                  <a:cubicBezTo>
                    <a:pt x="3872" y="13844"/>
                    <a:pt x="4328" y="13945"/>
                    <a:pt x="4556" y="14299"/>
                  </a:cubicBezTo>
                  <a:cubicBezTo>
                    <a:pt x="4885" y="14805"/>
                    <a:pt x="4631" y="15590"/>
                    <a:pt x="5087" y="15944"/>
                  </a:cubicBezTo>
                  <a:cubicBezTo>
                    <a:pt x="5365" y="15792"/>
                    <a:pt x="5669" y="15691"/>
                    <a:pt x="5998" y="15666"/>
                  </a:cubicBezTo>
                  <a:cubicBezTo>
                    <a:pt x="6221" y="15666"/>
                    <a:pt x="6460" y="15698"/>
                    <a:pt x="6689" y="15698"/>
                  </a:cubicBezTo>
                  <a:cubicBezTo>
                    <a:pt x="6746" y="15698"/>
                    <a:pt x="6803" y="15696"/>
                    <a:pt x="6859" y="15691"/>
                  </a:cubicBezTo>
                  <a:cubicBezTo>
                    <a:pt x="7162" y="15691"/>
                    <a:pt x="7466" y="15564"/>
                    <a:pt x="7618" y="15337"/>
                  </a:cubicBezTo>
                  <a:cubicBezTo>
                    <a:pt x="7820" y="15008"/>
                    <a:pt x="7694" y="14502"/>
                    <a:pt x="8023" y="14299"/>
                  </a:cubicBezTo>
                  <a:cubicBezTo>
                    <a:pt x="8250" y="14147"/>
                    <a:pt x="8579" y="14223"/>
                    <a:pt x="8731" y="14021"/>
                  </a:cubicBezTo>
                  <a:cubicBezTo>
                    <a:pt x="8807" y="13894"/>
                    <a:pt x="8807" y="13717"/>
                    <a:pt x="8908" y="13616"/>
                  </a:cubicBezTo>
                  <a:cubicBezTo>
                    <a:pt x="8959" y="13565"/>
                    <a:pt x="9035" y="13540"/>
                    <a:pt x="9111" y="13489"/>
                  </a:cubicBezTo>
                  <a:cubicBezTo>
                    <a:pt x="9313" y="13337"/>
                    <a:pt x="9313" y="13034"/>
                    <a:pt x="9263" y="12755"/>
                  </a:cubicBezTo>
                  <a:cubicBezTo>
                    <a:pt x="8858" y="9187"/>
                    <a:pt x="8579" y="5593"/>
                    <a:pt x="8478" y="1974"/>
                  </a:cubicBezTo>
                  <a:cubicBezTo>
                    <a:pt x="7643" y="1696"/>
                    <a:pt x="7263" y="911"/>
                    <a:pt x="7112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3"/>
            <p:cNvSpPr/>
            <p:nvPr/>
          </p:nvSpPr>
          <p:spPr>
            <a:xfrm>
              <a:off x="5692274" y="2556992"/>
              <a:ext cx="664099" cy="351243"/>
            </a:xfrm>
            <a:custGeom>
              <a:avLst/>
              <a:gdLst/>
              <a:ahLst/>
              <a:cxnLst/>
              <a:rect l="l" t="t" r="r" b="b"/>
              <a:pathLst>
                <a:path w="18805" h="9946" extrusionOk="0">
                  <a:moveTo>
                    <a:pt x="481" y="1"/>
                  </a:moveTo>
                  <a:lnTo>
                    <a:pt x="481" y="1"/>
                  </a:lnTo>
                  <a:cubicBezTo>
                    <a:pt x="405" y="51"/>
                    <a:pt x="355" y="102"/>
                    <a:pt x="304" y="178"/>
                  </a:cubicBezTo>
                  <a:cubicBezTo>
                    <a:pt x="127" y="1544"/>
                    <a:pt x="127" y="2860"/>
                    <a:pt x="76" y="4227"/>
                  </a:cubicBezTo>
                  <a:cubicBezTo>
                    <a:pt x="51" y="4758"/>
                    <a:pt x="26" y="5290"/>
                    <a:pt x="0" y="5821"/>
                  </a:cubicBezTo>
                  <a:cubicBezTo>
                    <a:pt x="113" y="5779"/>
                    <a:pt x="226" y="5762"/>
                    <a:pt x="339" y="5762"/>
                  </a:cubicBezTo>
                  <a:cubicBezTo>
                    <a:pt x="631" y="5762"/>
                    <a:pt x="923" y="5875"/>
                    <a:pt x="1215" y="5948"/>
                  </a:cubicBezTo>
                  <a:cubicBezTo>
                    <a:pt x="1544" y="6024"/>
                    <a:pt x="1873" y="6049"/>
                    <a:pt x="2228" y="6074"/>
                  </a:cubicBezTo>
                  <a:cubicBezTo>
                    <a:pt x="2886" y="6150"/>
                    <a:pt x="3544" y="6226"/>
                    <a:pt x="4202" y="6328"/>
                  </a:cubicBezTo>
                  <a:cubicBezTo>
                    <a:pt x="4252" y="7264"/>
                    <a:pt x="4303" y="8302"/>
                    <a:pt x="4353" y="9238"/>
                  </a:cubicBezTo>
                  <a:cubicBezTo>
                    <a:pt x="4417" y="9235"/>
                    <a:pt x="4479" y="9233"/>
                    <a:pt x="4541" y="9233"/>
                  </a:cubicBezTo>
                  <a:cubicBezTo>
                    <a:pt x="4948" y="9233"/>
                    <a:pt x="5324" y="9302"/>
                    <a:pt x="5720" y="9390"/>
                  </a:cubicBezTo>
                  <a:cubicBezTo>
                    <a:pt x="6177" y="9490"/>
                    <a:pt x="6633" y="9501"/>
                    <a:pt x="7094" y="9501"/>
                  </a:cubicBezTo>
                  <a:cubicBezTo>
                    <a:pt x="7231" y="9501"/>
                    <a:pt x="7367" y="9500"/>
                    <a:pt x="7504" y="9500"/>
                  </a:cubicBezTo>
                  <a:cubicBezTo>
                    <a:pt x="7726" y="9500"/>
                    <a:pt x="7950" y="9503"/>
                    <a:pt x="8175" y="9516"/>
                  </a:cubicBezTo>
                  <a:cubicBezTo>
                    <a:pt x="9238" y="9567"/>
                    <a:pt x="10301" y="9845"/>
                    <a:pt x="11364" y="9921"/>
                  </a:cubicBezTo>
                  <a:cubicBezTo>
                    <a:pt x="11621" y="9938"/>
                    <a:pt x="11879" y="9945"/>
                    <a:pt x="12138" y="9945"/>
                  </a:cubicBezTo>
                  <a:cubicBezTo>
                    <a:pt x="13027" y="9945"/>
                    <a:pt x="13924" y="9865"/>
                    <a:pt x="14805" y="9845"/>
                  </a:cubicBezTo>
                  <a:cubicBezTo>
                    <a:pt x="15466" y="9845"/>
                    <a:pt x="16140" y="9887"/>
                    <a:pt x="16809" y="9887"/>
                  </a:cubicBezTo>
                  <a:cubicBezTo>
                    <a:pt x="17423" y="9887"/>
                    <a:pt x="18034" y="9852"/>
                    <a:pt x="18627" y="9719"/>
                  </a:cubicBezTo>
                  <a:cubicBezTo>
                    <a:pt x="18678" y="9516"/>
                    <a:pt x="18804" y="9162"/>
                    <a:pt x="18627" y="9035"/>
                  </a:cubicBezTo>
                  <a:cubicBezTo>
                    <a:pt x="18576" y="8985"/>
                    <a:pt x="18500" y="8985"/>
                    <a:pt x="18450" y="8934"/>
                  </a:cubicBezTo>
                  <a:cubicBezTo>
                    <a:pt x="18399" y="8884"/>
                    <a:pt x="18374" y="8808"/>
                    <a:pt x="18349" y="8732"/>
                  </a:cubicBezTo>
                  <a:cubicBezTo>
                    <a:pt x="18298" y="8605"/>
                    <a:pt x="18222" y="8453"/>
                    <a:pt x="18171" y="8327"/>
                  </a:cubicBezTo>
                  <a:cubicBezTo>
                    <a:pt x="18121" y="8226"/>
                    <a:pt x="18095" y="8099"/>
                    <a:pt x="18095" y="7998"/>
                  </a:cubicBezTo>
                  <a:cubicBezTo>
                    <a:pt x="18095" y="7947"/>
                    <a:pt x="18095" y="7922"/>
                    <a:pt x="18095" y="7871"/>
                  </a:cubicBezTo>
                  <a:cubicBezTo>
                    <a:pt x="18095" y="7897"/>
                    <a:pt x="18070" y="7897"/>
                    <a:pt x="18045" y="7897"/>
                  </a:cubicBezTo>
                  <a:cubicBezTo>
                    <a:pt x="18070" y="7618"/>
                    <a:pt x="18020" y="7340"/>
                    <a:pt x="17918" y="7087"/>
                  </a:cubicBezTo>
                  <a:cubicBezTo>
                    <a:pt x="17868" y="6935"/>
                    <a:pt x="17766" y="6808"/>
                    <a:pt x="17741" y="6657"/>
                  </a:cubicBezTo>
                  <a:cubicBezTo>
                    <a:pt x="17665" y="6403"/>
                    <a:pt x="17741" y="6150"/>
                    <a:pt x="17741" y="5897"/>
                  </a:cubicBezTo>
                  <a:cubicBezTo>
                    <a:pt x="17741" y="5543"/>
                    <a:pt x="17640" y="5189"/>
                    <a:pt x="17539" y="4834"/>
                  </a:cubicBezTo>
                  <a:cubicBezTo>
                    <a:pt x="17235" y="3974"/>
                    <a:pt x="16881" y="3139"/>
                    <a:pt x="16476" y="2329"/>
                  </a:cubicBezTo>
                  <a:cubicBezTo>
                    <a:pt x="16400" y="2202"/>
                    <a:pt x="16349" y="2101"/>
                    <a:pt x="16299" y="1949"/>
                  </a:cubicBezTo>
                  <a:cubicBezTo>
                    <a:pt x="16046" y="1823"/>
                    <a:pt x="15792" y="1671"/>
                    <a:pt x="15514" y="1570"/>
                  </a:cubicBezTo>
                  <a:cubicBezTo>
                    <a:pt x="15185" y="1468"/>
                    <a:pt x="14805" y="1418"/>
                    <a:pt x="14552" y="1215"/>
                  </a:cubicBezTo>
                  <a:cubicBezTo>
                    <a:pt x="14426" y="1139"/>
                    <a:pt x="14325" y="1013"/>
                    <a:pt x="14173" y="937"/>
                  </a:cubicBezTo>
                  <a:cubicBezTo>
                    <a:pt x="14109" y="899"/>
                    <a:pt x="14027" y="874"/>
                    <a:pt x="13948" y="874"/>
                  </a:cubicBezTo>
                  <a:cubicBezTo>
                    <a:pt x="13869" y="874"/>
                    <a:pt x="13793" y="899"/>
                    <a:pt x="13743" y="962"/>
                  </a:cubicBezTo>
                  <a:cubicBezTo>
                    <a:pt x="13717" y="1013"/>
                    <a:pt x="13692" y="1064"/>
                    <a:pt x="13667" y="1139"/>
                  </a:cubicBezTo>
                  <a:cubicBezTo>
                    <a:pt x="13565" y="1285"/>
                    <a:pt x="13388" y="1355"/>
                    <a:pt x="13208" y="1355"/>
                  </a:cubicBezTo>
                  <a:cubicBezTo>
                    <a:pt x="13075" y="1355"/>
                    <a:pt x="12939" y="1316"/>
                    <a:pt x="12831" y="1241"/>
                  </a:cubicBezTo>
                  <a:cubicBezTo>
                    <a:pt x="12578" y="1064"/>
                    <a:pt x="12477" y="810"/>
                    <a:pt x="12351" y="532"/>
                  </a:cubicBezTo>
                  <a:cubicBezTo>
                    <a:pt x="11597" y="443"/>
                    <a:pt x="10837" y="414"/>
                    <a:pt x="10075" y="414"/>
                  </a:cubicBezTo>
                  <a:cubicBezTo>
                    <a:pt x="8663" y="414"/>
                    <a:pt x="7244" y="516"/>
                    <a:pt x="5847" y="532"/>
                  </a:cubicBezTo>
                  <a:cubicBezTo>
                    <a:pt x="5717" y="534"/>
                    <a:pt x="5587" y="535"/>
                    <a:pt x="5457" y="535"/>
                  </a:cubicBezTo>
                  <a:cubicBezTo>
                    <a:pt x="3790" y="535"/>
                    <a:pt x="2123" y="385"/>
                    <a:pt x="456" y="127"/>
                  </a:cubicBezTo>
                  <a:cubicBezTo>
                    <a:pt x="481" y="77"/>
                    <a:pt x="481" y="51"/>
                    <a:pt x="481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3"/>
            <p:cNvSpPr/>
            <p:nvPr/>
          </p:nvSpPr>
          <p:spPr>
            <a:xfrm>
              <a:off x="5720879" y="1984995"/>
              <a:ext cx="549678" cy="284250"/>
            </a:xfrm>
            <a:custGeom>
              <a:avLst/>
              <a:gdLst/>
              <a:ahLst/>
              <a:cxnLst/>
              <a:rect l="l" t="t" r="r" b="b"/>
              <a:pathLst>
                <a:path w="15565" h="8049" extrusionOk="0">
                  <a:moveTo>
                    <a:pt x="329" y="1"/>
                  </a:moveTo>
                  <a:lnTo>
                    <a:pt x="0" y="7669"/>
                  </a:lnTo>
                  <a:lnTo>
                    <a:pt x="15210" y="8049"/>
                  </a:lnTo>
                  <a:lnTo>
                    <a:pt x="15565" y="8049"/>
                  </a:lnTo>
                  <a:cubicBezTo>
                    <a:pt x="15565" y="8049"/>
                    <a:pt x="15160" y="7720"/>
                    <a:pt x="15084" y="6404"/>
                  </a:cubicBezTo>
                  <a:cubicBezTo>
                    <a:pt x="15008" y="5062"/>
                    <a:pt x="15286" y="6049"/>
                    <a:pt x="15008" y="4303"/>
                  </a:cubicBezTo>
                  <a:lnTo>
                    <a:pt x="14729" y="2582"/>
                  </a:lnTo>
                  <a:lnTo>
                    <a:pt x="14375" y="1823"/>
                  </a:lnTo>
                  <a:lnTo>
                    <a:pt x="13970" y="912"/>
                  </a:lnTo>
                  <a:lnTo>
                    <a:pt x="14249" y="380"/>
                  </a:lnTo>
                  <a:lnTo>
                    <a:pt x="14249" y="380"/>
                  </a:lnTo>
                  <a:cubicBezTo>
                    <a:pt x="14108" y="381"/>
                    <a:pt x="13967" y="382"/>
                    <a:pt x="13826" y="382"/>
                  </a:cubicBezTo>
                  <a:cubicBezTo>
                    <a:pt x="10449" y="382"/>
                    <a:pt x="7070" y="102"/>
                    <a:pt x="3645" y="102"/>
                  </a:cubicBezTo>
                  <a:cubicBezTo>
                    <a:pt x="2556" y="102"/>
                    <a:pt x="1443" y="77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3"/>
            <p:cNvSpPr/>
            <p:nvPr/>
          </p:nvSpPr>
          <p:spPr>
            <a:xfrm>
              <a:off x="6265154" y="2526621"/>
              <a:ext cx="501438" cy="309253"/>
            </a:xfrm>
            <a:custGeom>
              <a:avLst/>
              <a:gdLst/>
              <a:ahLst/>
              <a:cxnLst/>
              <a:rect l="l" t="t" r="r" b="b"/>
              <a:pathLst>
                <a:path w="14199" h="8757" extrusionOk="0">
                  <a:moveTo>
                    <a:pt x="355" y="0"/>
                  </a:moveTo>
                  <a:cubicBezTo>
                    <a:pt x="153" y="279"/>
                    <a:pt x="1" y="759"/>
                    <a:pt x="102" y="962"/>
                  </a:cubicBezTo>
                  <a:cubicBezTo>
                    <a:pt x="228" y="1240"/>
                    <a:pt x="456" y="1519"/>
                    <a:pt x="406" y="1822"/>
                  </a:cubicBezTo>
                  <a:cubicBezTo>
                    <a:pt x="355" y="2075"/>
                    <a:pt x="127" y="2253"/>
                    <a:pt x="77" y="2506"/>
                  </a:cubicBezTo>
                  <a:cubicBezTo>
                    <a:pt x="26" y="2759"/>
                    <a:pt x="153" y="2986"/>
                    <a:pt x="254" y="3189"/>
                  </a:cubicBezTo>
                  <a:cubicBezTo>
                    <a:pt x="684" y="3999"/>
                    <a:pt x="1038" y="4834"/>
                    <a:pt x="1317" y="5694"/>
                  </a:cubicBezTo>
                  <a:cubicBezTo>
                    <a:pt x="1443" y="6049"/>
                    <a:pt x="1544" y="6403"/>
                    <a:pt x="1519" y="6757"/>
                  </a:cubicBezTo>
                  <a:cubicBezTo>
                    <a:pt x="1519" y="7010"/>
                    <a:pt x="1469" y="7263"/>
                    <a:pt x="1519" y="7517"/>
                  </a:cubicBezTo>
                  <a:cubicBezTo>
                    <a:pt x="1570" y="7668"/>
                    <a:pt x="1646" y="7820"/>
                    <a:pt x="1696" y="7947"/>
                  </a:cubicBezTo>
                  <a:cubicBezTo>
                    <a:pt x="1823" y="8200"/>
                    <a:pt x="1873" y="8478"/>
                    <a:pt x="1848" y="8757"/>
                  </a:cubicBezTo>
                  <a:cubicBezTo>
                    <a:pt x="1951" y="8722"/>
                    <a:pt x="2049" y="8709"/>
                    <a:pt x="2146" y="8709"/>
                  </a:cubicBezTo>
                  <a:cubicBezTo>
                    <a:pt x="2264" y="8709"/>
                    <a:pt x="2381" y="8729"/>
                    <a:pt x="2506" y="8757"/>
                  </a:cubicBezTo>
                  <a:lnTo>
                    <a:pt x="11389" y="8757"/>
                  </a:lnTo>
                  <a:cubicBezTo>
                    <a:pt x="11895" y="8757"/>
                    <a:pt x="12098" y="8529"/>
                    <a:pt x="12174" y="8023"/>
                  </a:cubicBezTo>
                  <a:cubicBezTo>
                    <a:pt x="12199" y="7795"/>
                    <a:pt x="12098" y="7592"/>
                    <a:pt x="12022" y="7365"/>
                  </a:cubicBezTo>
                  <a:cubicBezTo>
                    <a:pt x="11946" y="7162"/>
                    <a:pt x="11946" y="6884"/>
                    <a:pt x="12123" y="6732"/>
                  </a:cubicBezTo>
                  <a:cubicBezTo>
                    <a:pt x="12300" y="6605"/>
                    <a:pt x="12629" y="6605"/>
                    <a:pt x="12680" y="6403"/>
                  </a:cubicBezTo>
                  <a:cubicBezTo>
                    <a:pt x="12731" y="6175"/>
                    <a:pt x="12402" y="6023"/>
                    <a:pt x="12376" y="5796"/>
                  </a:cubicBezTo>
                  <a:cubicBezTo>
                    <a:pt x="12351" y="5618"/>
                    <a:pt x="12477" y="5492"/>
                    <a:pt x="12655" y="5441"/>
                  </a:cubicBezTo>
                  <a:cubicBezTo>
                    <a:pt x="12806" y="5391"/>
                    <a:pt x="12958" y="5391"/>
                    <a:pt x="13135" y="5365"/>
                  </a:cubicBezTo>
                  <a:cubicBezTo>
                    <a:pt x="13515" y="5289"/>
                    <a:pt x="13869" y="5036"/>
                    <a:pt x="14021" y="4657"/>
                  </a:cubicBezTo>
                  <a:cubicBezTo>
                    <a:pt x="14198" y="4302"/>
                    <a:pt x="14148" y="3847"/>
                    <a:pt x="13920" y="3518"/>
                  </a:cubicBezTo>
                  <a:cubicBezTo>
                    <a:pt x="13793" y="3341"/>
                    <a:pt x="13616" y="3189"/>
                    <a:pt x="13490" y="3012"/>
                  </a:cubicBezTo>
                  <a:cubicBezTo>
                    <a:pt x="13313" y="2784"/>
                    <a:pt x="13211" y="2506"/>
                    <a:pt x="13135" y="2227"/>
                  </a:cubicBezTo>
                  <a:lnTo>
                    <a:pt x="12756" y="2227"/>
                  </a:lnTo>
                  <a:cubicBezTo>
                    <a:pt x="12148" y="2025"/>
                    <a:pt x="11364" y="1569"/>
                    <a:pt x="11263" y="962"/>
                  </a:cubicBezTo>
                  <a:cubicBezTo>
                    <a:pt x="11237" y="861"/>
                    <a:pt x="11237" y="734"/>
                    <a:pt x="11212" y="633"/>
                  </a:cubicBezTo>
                  <a:cubicBezTo>
                    <a:pt x="11161" y="532"/>
                    <a:pt x="11111" y="430"/>
                    <a:pt x="11035" y="354"/>
                  </a:cubicBezTo>
                  <a:cubicBezTo>
                    <a:pt x="10959" y="253"/>
                    <a:pt x="10858" y="177"/>
                    <a:pt x="10782" y="76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" name="Google Shape;825;p43"/>
          <p:cNvSpPr txBox="1">
            <a:spLocks noGrp="1"/>
          </p:cNvSpPr>
          <p:nvPr>
            <p:ph type="subTitle" idx="4294967295"/>
          </p:nvPr>
        </p:nvSpPr>
        <p:spPr>
          <a:xfrm>
            <a:off x="1065525" y="1732850"/>
            <a:ext cx="2354100" cy="40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dirty="0"/>
              <a:t>N</a:t>
            </a:r>
            <a:r>
              <a:rPr lang="en" dirty="0"/>
              <a:t>º 4919</a:t>
            </a:r>
            <a:endParaRPr dirty="0"/>
          </a:p>
        </p:txBody>
      </p:sp>
      <p:sp>
        <p:nvSpPr>
          <p:cNvPr id="826" name="Google Shape;826;p43"/>
          <p:cNvSpPr txBox="1">
            <a:spLocks noGrp="1"/>
          </p:cNvSpPr>
          <p:nvPr>
            <p:ph type="subTitle" idx="4294967295"/>
          </p:nvPr>
        </p:nvSpPr>
        <p:spPr>
          <a:xfrm>
            <a:off x="1065525" y="1351075"/>
            <a:ext cx="23541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 dirty="0">
                <a:latin typeface="Bebas Neue"/>
                <a:ea typeface="Bebas Neue"/>
                <a:cs typeface="Bebas Neue"/>
                <a:sym typeface="Bebas Neue"/>
              </a:rPr>
              <a:t>MORTY SCHAPIRO</a:t>
            </a:r>
            <a:endParaRPr sz="2500" dirty="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27" name="Google Shape;827;p43"/>
          <p:cNvSpPr/>
          <p:nvPr/>
        </p:nvSpPr>
        <p:spPr>
          <a:xfrm>
            <a:off x="809925" y="1507663"/>
            <a:ext cx="255600" cy="255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3"/>
          <p:cNvSpPr txBox="1">
            <a:spLocks noGrp="1"/>
          </p:cNvSpPr>
          <p:nvPr>
            <p:ph type="subTitle" idx="4294967295"/>
          </p:nvPr>
        </p:nvSpPr>
        <p:spPr>
          <a:xfrm>
            <a:off x="626974" y="2683626"/>
            <a:ext cx="3561871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'I heard a </a:t>
            </a:r>
            <a:r>
              <a:rPr lang="en-US" sz="1600" b="1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gunshot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and then saw a </a:t>
            </a:r>
            <a:r>
              <a:rPr lang="en-US" sz="1600" b="1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man run out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. He had a "</a:t>
            </a:r>
            <a:r>
              <a:rPr lang="en-US" sz="1600" b="0" i="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Get Fit Now Gym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 bag. The </a:t>
            </a:r>
            <a:r>
              <a:rPr lang="en-US" sz="1600" b="0" i="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</a:rPr>
              <a:t>membership number on the bag started with "48Z". 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Only gold members have those bags. The </a:t>
            </a:r>
            <a:r>
              <a:rPr lang="en-US" sz="1600" b="0" i="0" dirty="0">
                <a:solidFill>
                  <a:schemeClr val="tx1"/>
                </a:solidFill>
                <a:effectLst/>
                <a:highlight>
                  <a:srgbClr val="00FF00"/>
                </a:highlight>
                <a:latin typeface="Consolas" panose="020B0609020204030204" pitchFamily="49" charset="0"/>
              </a:rPr>
              <a:t>man got into a car with a plate that included "H42W</a:t>
            </a:r>
            <a:r>
              <a:rPr lang="en-US" sz="16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".'</a:t>
            </a:r>
          </a:p>
          <a:p>
            <a:pPr marL="139700" indent="0">
              <a:buNone/>
            </a:pPr>
            <a:br>
              <a:rPr lang="en-US" b="0" i="0" dirty="0">
                <a:solidFill>
                  <a:srgbClr val="CCCCCC"/>
                </a:solidFill>
                <a:effectLst/>
                <a:latin typeface="Segoe WPC"/>
              </a:rPr>
            </a:br>
            <a:endParaRPr dirty="0"/>
          </a:p>
        </p:txBody>
      </p:sp>
      <p:sp>
        <p:nvSpPr>
          <p:cNvPr id="837" name="Google Shape;837;p43"/>
          <p:cNvSpPr/>
          <p:nvPr/>
        </p:nvSpPr>
        <p:spPr>
          <a:xfrm rot="3869079">
            <a:off x="7298135" y="1582037"/>
            <a:ext cx="1159264" cy="829892"/>
          </a:xfrm>
          <a:custGeom>
            <a:avLst/>
            <a:gdLst/>
            <a:ahLst/>
            <a:cxnLst/>
            <a:rect l="l" t="t" r="r" b="b"/>
            <a:pathLst>
              <a:path w="7589" h="5433" extrusionOk="0">
                <a:moveTo>
                  <a:pt x="6566" y="0"/>
                </a:moveTo>
                <a:lnTo>
                  <a:pt x="23" y="3981"/>
                </a:lnTo>
                <a:cubicBezTo>
                  <a:pt x="1" y="4025"/>
                  <a:pt x="12" y="4080"/>
                  <a:pt x="56" y="4102"/>
                </a:cubicBezTo>
                <a:cubicBezTo>
                  <a:pt x="100" y="4124"/>
                  <a:pt x="144" y="4146"/>
                  <a:pt x="166" y="4190"/>
                </a:cubicBezTo>
                <a:cubicBezTo>
                  <a:pt x="177" y="4234"/>
                  <a:pt x="144" y="4333"/>
                  <a:pt x="166" y="4388"/>
                </a:cubicBezTo>
                <a:cubicBezTo>
                  <a:pt x="199" y="4487"/>
                  <a:pt x="364" y="4476"/>
                  <a:pt x="408" y="4564"/>
                </a:cubicBezTo>
                <a:cubicBezTo>
                  <a:pt x="463" y="4652"/>
                  <a:pt x="408" y="4729"/>
                  <a:pt x="441" y="4806"/>
                </a:cubicBezTo>
                <a:cubicBezTo>
                  <a:pt x="474" y="4872"/>
                  <a:pt x="628" y="4894"/>
                  <a:pt x="672" y="4982"/>
                </a:cubicBezTo>
                <a:cubicBezTo>
                  <a:pt x="716" y="5070"/>
                  <a:pt x="639" y="5180"/>
                  <a:pt x="694" y="5246"/>
                </a:cubicBezTo>
                <a:cubicBezTo>
                  <a:pt x="716" y="5290"/>
                  <a:pt x="771" y="5301"/>
                  <a:pt x="804" y="5323"/>
                </a:cubicBezTo>
                <a:cubicBezTo>
                  <a:pt x="848" y="5345"/>
                  <a:pt x="903" y="5389"/>
                  <a:pt x="881" y="5433"/>
                </a:cubicBezTo>
                <a:lnTo>
                  <a:pt x="7545" y="1507"/>
                </a:lnTo>
                <a:cubicBezTo>
                  <a:pt x="7589" y="1364"/>
                  <a:pt x="7347" y="1331"/>
                  <a:pt x="7336" y="1199"/>
                </a:cubicBezTo>
                <a:cubicBezTo>
                  <a:pt x="7336" y="1166"/>
                  <a:pt x="7347" y="1111"/>
                  <a:pt x="7336" y="1078"/>
                </a:cubicBezTo>
                <a:cubicBezTo>
                  <a:pt x="7303" y="1001"/>
                  <a:pt x="7160" y="1012"/>
                  <a:pt x="7105" y="935"/>
                </a:cubicBezTo>
                <a:cubicBezTo>
                  <a:pt x="7050" y="858"/>
                  <a:pt x="7127" y="693"/>
                  <a:pt x="7028" y="660"/>
                </a:cubicBezTo>
                <a:cubicBezTo>
                  <a:pt x="7006" y="660"/>
                  <a:pt x="6973" y="660"/>
                  <a:pt x="6951" y="649"/>
                </a:cubicBezTo>
                <a:cubicBezTo>
                  <a:pt x="6863" y="627"/>
                  <a:pt x="6907" y="495"/>
                  <a:pt x="6885" y="418"/>
                </a:cubicBezTo>
                <a:cubicBezTo>
                  <a:pt x="6863" y="341"/>
                  <a:pt x="6742" y="319"/>
                  <a:pt x="6687" y="264"/>
                </a:cubicBezTo>
                <a:cubicBezTo>
                  <a:pt x="6599" y="198"/>
                  <a:pt x="6555" y="99"/>
                  <a:pt x="6566" y="0"/>
                </a:cubicBezTo>
                <a:close/>
              </a:path>
            </a:pathLst>
          </a:custGeom>
          <a:solidFill>
            <a:srgbClr val="73594F">
              <a:alpha val="625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" name="Google Shape;838;p43"/>
          <p:cNvGrpSpPr/>
          <p:nvPr/>
        </p:nvGrpSpPr>
        <p:grpSpPr>
          <a:xfrm>
            <a:off x="7960052" y="587087"/>
            <a:ext cx="796893" cy="1143151"/>
            <a:chOff x="7960052" y="587087"/>
            <a:chExt cx="796893" cy="1143151"/>
          </a:xfrm>
        </p:grpSpPr>
        <p:grpSp>
          <p:nvGrpSpPr>
            <p:cNvPr id="839" name="Google Shape;839;p43"/>
            <p:cNvGrpSpPr/>
            <p:nvPr/>
          </p:nvGrpSpPr>
          <p:grpSpPr>
            <a:xfrm>
              <a:off x="7960052" y="587087"/>
              <a:ext cx="482934" cy="659941"/>
              <a:chOff x="-5076212" y="561674"/>
              <a:chExt cx="464807" cy="635170"/>
            </a:xfrm>
          </p:grpSpPr>
          <p:sp>
            <p:nvSpPr>
              <p:cNvPr id="840" name="Google Shape;840;p43"/>
              <p:cNvSpPr/>
              <p:nvPr/>
            </p:nvSpPr>
            <p:spPr>
              <a:xfrm>
                <a:off x="-5076212" y="561674"/>
                <a:ext cx="464807" cy="635170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9634" extrusionOk="0">
                    <a:moveTo>
                      <a:pt x="6940" y="0"/>
                    </a:moveTo>
                    <a:lnTo>
                      <a:pt x="1" y="506"/>
                    </a:lnTo>
                    <a:lnTo>
                      <a:pt x="276" y="9634"/>
                    </a:lnTo>
                    <a:cubicBezTo>
                      <a:pt x="276" y="9634"/>
                      <a:pt x="7050" y="9458"/>
                      <a:pt x="7050" y="9293"/>
                    </a:cubicBezTo>
                    <a:cubicBezTo>
                      <a:pt x="7050" y="9128"/>
                      <a:pt x="6940" y="0"/>
                      <a:pt x="6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3"/>
              <p:cNvSpPr/>
              <p:nvPr/>
            </p:nvSpPr>
            <p:spPr>
              <a:xfrm>
                <a:off x="-5014567" y="670986"/>
                <a:ext cx="344484" cy="448324"/>
              </a:xfrm>
              <a:custGeom>
                <a:avLst/>
                <a:gdLst/>
                <a:ahLst/>
                <a:cxnLst/>
                <a:rect l="l" t="t" r="r" b="b"/>
                <a:pathLst>
                  <a:path w="5225" h="6800" extrusionOk="0">
                    <a:moveTo>
                      <a:pt x="2959" y="410"/>
                    </a:moveTo>
                    <a:cubicBezTo>
                      <a:pt x="3135" y="410"/>
                      <a:pt x="3256" y="520"/>
                      <a:pt x="3322" y="740"/>
                    </a:cubicBezTo>
                    <a:lnTo>
                      <a:pt x="3322" y="751"/>
                    </a:lnTo>
                    <a:cubicBezTo>
                      <a:pt x="3388" y="971"/>
                      <a:pt x="3421" y="1399"/>
                      <a:pt x="3421" y="2048"/>
                    </a:cubicBezTo>
                    <a:lnTo>
                      <a:pt x="3421" y="2532"/>
                    </a:lnTo>
                    <a:cubicBezTo>
                      <a:pt x="3421" y="3225"/>
                      <a:pt x="3377" y="3698"/>
                      <a:pt x="3300" y="3973"/>
                    </a:cubicBezTo>
                    <a:cubicBezTo>
                      <a:pt x="3234" y="4248"/>
                      <a:pt x="3091" y="4391"/>
                      <a:pt x="2882" y="4391"/>
                    </a:cubicBezTo>
                    <a:cubicBezTo>
                      <a:pt x="2684" y="4391"/>
                      <a:pt x="2497" y="4281"/>
                      <a:pt x="2409" y="4105"/>
                    </a:cubicBezTo>
                    <a:cubicBezTo>
                      <a:pt x="2299" y="3896"/>
                      <a:pt x="2244" y="3654"/>
                      <a:pt x="2255" y="3423"/>
                    </a:cubicBezTo>
                    <a:lnTo>
                      <a:pt x="2255" y="1707"/>
                    </a:lnTo>
                    <a:cubicBezTo>
                      <a:pt x="2244" y="1377"/>
                      <a:pt x="2310" y="1048"/>
                      <a:pt x="2475" y="762"/>
                    </a:cubicBezTo>
                    <a:cubicBezTo>
                      <a:pt x="2618" y="531"/>
                      <a:pt x="2783" y="410"/>
                      <a:pt x="2959" y="410"/>
                    </a:cubicBezTo>
                    <a:close/>
                    <a:moveTo>
                      <a:pt x="3454" y="1"/>
                    </a:moveTo>
                    <a:cubicBezTo>
                      <a:pt x="2913" y="1"/>
                      <a:pt x="2433" y="334"/>
                      <a:pt x="2233" y="839"/>
                    </a:cubicBezTo>
                    <a:lnTo>
                      <a:pt x="2233" y="102"/>
                    </a:lnTo>
                    <a:lnTo>
                      <a:pt x="11" y="102"/>
                    </a:lnTo>
                    <a:lnTo>
                      <a:pt x="11" y="267"/>
                    </a:lnTo>
                    <a:lnTo>
                      <a:pt x="506" y="267"/>
                    </a:lnTo>
                    <a:lnTo>
                      <a:pt x="506" y="6623"/>
                    </a:lnTo>
                    <a:lnTo>
                      <a:pt x="0" y="6623"/>
                    </a:lnTo>
                    <a:lnTo>
                      <a:pt x="0" y="6799"/>
                    </a:lnTo>
                    <a:lnTo>
                      <a:pt x="3465" y="6799"/>
                    </a:lnTo>
                    <a:lnTo>
                      <a:pt x="3465" y="6623"/>
                    </a:lnTo>
                    <a:lnTo>
                      <a:pt x="2255" y="6623"/>
                    </a:lnTo>
                    <a:lnTo>
                      <a:pt x="2255" y="4204"/>
                    </a:lnTo>
                    <a:cubicBezTo>
                      <a:pt x="2343" y="4347"/>
                      <a:pt x="2464" y="4468"/>
                      <a:pt x="2618" y="4545"/>
                    </a:cubicBezTo>
                    <a:cubicBezTo>
                      <a:pt x="2800" y="4618"/>
                      <a:pt x="2990" y="4660"/>
                      <a:pt x="3181" y="4660"/>
                    </a:cubicBezTo>
                    <a:cubicBezTo>
                      <a:pt x="3220" y="4660"/>
                      <a:pt x="3260" y="4658"/>
                      <a:pt x="3300" y="4655"/>
                    </a:cubicBezTo>
                    <a:cubicBezTo>
                      <a:pt x="3937" y="4655"/>
                      <a:pt x="4421" y="4468"/>
                      <a:pt x="4740" y="4094"/>
                    </a:cubicBezTo>
                    <a:cubicBezTo>
                      <a:pt x="5070" y="3731"/>
                      <a:pt x="5224" y="3137"/>
                      <a:pt x="5224" y="2356"/>
                    </a:cubicBezTo>
                    <a:cubicBezTo>
                      <a:pt x="5224" y="1564"/>
                      <a:pt x="5081" y="982"/>
                      <a:pt x="4784" y="586"/>
                    </a:cubicBezTo>
                    <a:cubicBezTo>
                      <a:pt x="4501" y="218"/>
                      <a:pt x="4057" y="1"/>
                      <a:pt x="3597" y="1"/>
                    </a:cubicBezTo>
                    <a:cubicBezTo>
                      <a:pt x="3575" y="1"/>
                      <a:pt x="3553" y="2"/>
                      <a:pt x="3531" y="3"/>
                    </a:cubicBezTo>
                    <a:cubicBezTo>
                      <a:pt x="3505" y="1"/>
                      <a:pt x="3480" y="1"/>
                      <a:pt x="3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2" name="Google Shape;842;p43"/>
            <p:cNvGrpSpPr/>
            <p:nvPr/>
          </p:nvGrpSpPr>
          <p:grpSpPr>
            <a:xfrm>
              <a:off x="8252461" y="951683"/>
              <a:ext cx="504484" cy="778555"/>
              <a:chOff x="-6189589" y="1485758"/>
              <a:chExt cx="504484" cy="778555"/>
            </a:xfrm>
          </p:grpSpPr>
          <p:sp>
            <p:nvSpPr>
              <p:cNvPr id="843" name="Google Shape;843;p43"/>
              <p:cNvSpPr/>
              <p:nvPr/>
            </p:nvSpPr>
            <p:spPr>
              <a:xfrm rot="853886">
                <a:off x="-6106607" y="1516362"/>
                <a:ext cx="338521" cy="717348"/>
              </a:xfrm>
              <a:custGeom>
                <a:avLst/>
                <a:gdLst/>
                <a:ahLst/>
                <a:cxnLst/>
                <a:rect l="l" t="t" r="r" b="b"/>
                <a:pathLst>
                  <a:path w="5434" h="11515" extrusionOk="0">
                    <a:moveTo>
                      <a:pt x="4740" y="1"/>
                    </a:moveTo>
                    <a:lnTo>
                      <a:pt x="1" y="386"/>
                    </a:lnTo>
                    <a:lnTo>
                      <a:pt x="627" y="11515"/>
                    </a:lnTo>
                    <a:lnTo>
                      <a:pt x="5433" y="11328"/>
                    </a:lnTo>
                    <a:lnTo>
                      <a:pt x="47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85725" dist="57150" dir="1440000" algn="bl" rotWithShape="0">
                  <a:srgbClr val="000000">
                    <a:alpha val="2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43"/>
              <p:cNvSpPr/>
              <p:nvPr/>
            </p:nvSpPr>
            <p:spPr>
              <a:xfrm rot="853886">
                <a:off x="-6044137" y="1588673"/>
                <a:ext cx="215859" cy="577679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9273" extrusionOk="0">
                    <a:moveTo>
                      <a:pt x="1761" y="2242"/>
                    </a:moveTo>
                    <a:cubicBezTo>
                      <a:pt x="1996" y="2242"/>
                      <a:pt x="2204" y="2401"/>
                      <a:pt x="2266" y="2629"/>
                    </a:cubicBezTo>
                    <a:cubicBezTo>
                      <a:pt x="2365" y="3003"/>
                      <a:pt x="2409" y="3388"/>
                      <a:pt x="2398" y="3773"/>
                    </a:cubicBezTo>
                    <a:lnTo>
                      <a:pt x="2398" y="6885"/>
                    </a:lnTo>
                    <a:cubicBezTo>
                      <a:pt x="2409" y="7204"/>
                      <a:pt x="2376" y="7523"/>
                      <a:pt x="2321" y="7842"/>
                    </a:cubicBezTo>
                    <a:cubicBezTo>
                      <a:pt x="2299" y="8006"/>
                      <a:pt x="2211" y="8171"/>
                      <a:pt x="2090" y="8292"/>
                    </a:cubicBezTo>
                    <a:cubicBezTo>
                      <a:pt x="1969" y="8369"/>
                      <a:pt x="1826" y="8413"/>
                      <a:pt x="1683" y="8413"/>
                    </a:cubicBezTo>
                    <a:cubicBezTo>
                      <a:pt x="1529" y="8413"/>
                      <a:pt x="1386" y="8347"/>
                      <a:pt x="1298" y="8226"/>
                    </a:cubicBezTo>
                    <a:cubicBezTo>
                      <a:pt x="1188" y="8072"/>
                      <a:pt x="1133" y="7897"/>
                      <a:pt x="1111" y="7721"/>
                    </a:cubicBezTo>
                    <a:cubicBezTo>
                      <a:pt x="1089" y="7457"/>
                      <a:pt x="1067" y="7193"/>
                      <a:pt x="1067" y="6940"/>
                    </a:cubicBezTo>
                    <a:lnTo>
                      <a:pt x="1067" y="3806"/>
                    </a:lnTo>
                    <a:cubicBezTo>
                      <a:pt x="1056" y="3399"/>
                      <a:pt x="1100" y="3003"/>
                      <a:pt x="1199" y="2629"/>
                    </a:cubicBezTo>
                    <a:cubicBezTo>
                      <a:pt x="1263" y="2395"/>
                      <a:pt x="1460" y="2243"/>
                      <a:pt x="1692" y="2243"/>
                    </a:cubicBezTo>
                    <a:cubicBezTo>
                      <a:pt x="1700" y="2243"/>
                      <a:pt x="1708" y="2244"/>
                      <a:pt x="1716" y="2244"/>
                    </a:cubicBezTo>
                    <a:cubicBezTo>
                      <a:pt x="1731" y="2243"/>
                      <a:pt x="1746" y="2242"/>
                      <a:pt x="1761" y="2242"/>
                    </a:cubicBezTo>
                    <a:close/>
                    <a:moveTo>
                      <a:pt x="2398" y="1"/>
                    </a:moveTo>
                    <a:lnTo>
                      <a:pt x="2398" y="1958"/>
                    </a:lnTo>
                    <a:cubicBezTo>
                      <a:pt x="2310" y="1793"/>
                      <a:pt x="2189" y="1639"/>
                      <a:pt x="2035" y="1529"/>
                    </a:cubicBezTo>
                    <a:cubicBezTo>
                      <a:pt x="1870" y="1408"/>
                      <a:pt x="1672" y="1353"/>
                      <a:pt x="1485" y="1353"/>
                    </a:cubicBezTo>
                    <a:cubicBezTo>
                      <a:pt x="1458" y="1352"/>
                      <a:pt x="1432" y="1351"/>
                      <a:pt x="1406" y="1351"/>
                    </a:cubicBezTo>
                    <a:cubicBezTo>
                      <a:pt x="1095" y="1351"/>
                      <a:pt x="806" y="1469"/>
                      <a:pt x="583" y="1672"/>
                    </a:cubicBezTo>
                    <a:cubicBezTo>
                      <a:pt x="352" y="1914"/>
                      <a:pt x="187" y="2222"/>
                      <a:pt x="132" y="2552"/>
                    </a:cubicBezTo>
                    <a:cubicBezTo>
                      <a:pt x="33" y="2959"/>
                      <a:pt x="0" y="3377"/>
                      <a:pt x="0" y="3795"/>
                    </a:cubicBezTo>
                    <a:lnTo>
                      <a:pt x="0" y="6720"/>
                    </a:lnTo>
                    <a:cubicBezTo>
                      <a:pt x="0" y="7160"/>
                      <a:pt x="22" y="7589"/>
                      <a:pt x="88" y="8028"/>
                    </a:cubicBezTo>
                    <a:cubicBezTo>
                      <a:pt x="132" y="8358"/>
                      <a:pt x="253" y="8677"/>
                      <a:pt x="462" y="8941"/>
                    </a:cubicBezTo>
                    <a:cubicBezTo>
                      <a:pt x="649" y="9161"/>
                      <a:pt x="935" y="9271"/>
                      <a:pt x="1320" y="9271"/>
                    </a:cubicBezTo>
                    <a:cubicBezTo>
                      <a:pt x="1338" y="9272"/>
                      <a:pt x="1357" y="9273"/>
                      <a:pt x="1375" y="9273"/>
                    </a:cubicBezTo>
                    <a:cubicBezTo>
                      <a:pt x="1577" y="9273"/>
                      <a:pt x="1777" y="9218"/>
                      <a:pt x="1958" y="9117"/>
                    </a:cubicBezTo>
                    <a:cubicBezTo>
                      <a:pt x="2156" y="8985"/>
                      <a:pt x="2310" y="8787"/>
                      <a:pt x="2398" y="8567"/>
                    </a:cubicBezTo>
                    <a:lnTo>
                      <a:pt x="2398" y="9216"/>
                    </a:lnTo>
                    <a:lnTo>
                      <a:pt x="3464" y="9216"/>
                    </a:lnTo>
                    <a:lnTo>
                      <a:pt x="34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5" name="Google Shape;845;p43"/>
          <p:cNvGrpSpPr/>
          <p:nvPr/>
        </p:nvGrpSpPr>
        <p:grpSpPr>
          <a:xfrm>
            <a:off x="4750884" y="3989850"/>
            <a:ext cx="523115" cy="547049"/>
            <a:chOff x="-7103711" y="1492494"/>
            <a:chExt cx="731629" cy="765104"/>
          </a:xfrm>
        </p:grpSpPr>
        <p:sp>
          <p:nvSpPr>
            <p:cNvPr id="846" name="Google Shape;846;p43"/>
            <p:cNvSpPr/>
            <p:nvPr/>
          </p:nvSpPr>
          <p:spPr>
            <a:xfrm rot="-790068">
              <a:off x="-7038104" y="1552399"/>
              <a:ext cx="600415" cy="645294"/>
            </a:xfrm>
            <a:custGeom>
              <a:avLst/>
              <a:gdLst/>
              <a:ahLst/>
              <a:cxnLst/>
              <a:rect l="l" t="t" r="r" b="b"/>
              <a:pathLst>
                <a:path w="10141" h="10899" extrusionOk="0">
                  <a:moveTo>
                    <a:pt x="1057" y="1"/>
                  </a:moveTo>
                  <a:lnTo>
                    <a:pt x="1" y="10899"/>
                  </a:lnTo>
                  <a:lnTo>
                    <a:pt x="1" y="10899"/>
                  </a:lnTo>
                  <a:lnTo>
                    <a:pt x="10140" y="10822"/>
                  </a:lnTo>
                  <a:lnTo>
                    <a:pt x="9689" y="78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3"/>
            <p:cNvSpPr/>
            <p:nvPr/>
          </p:nvSpPr>
          <p:spPr>
            <a:xfrm rot="-790068">
              <a:off x="-6993034" y="1621220"/>
              <a:ext cx="508586" cy="526170"/>
            </a:xfrm>
            <a:custGeom>
              <a:avLst/>
              <a:gdLst/>
              <a:ahLst/>
              <a:cxnLst/>
              <a:rect l="l" t="t" r="r" b="b"/>
              <a:pathLst>
                <a:path w="8590" h="8887" extrusionOk="0">
                  <a:moveTo>
                    <a:pt x="3245" y="2354"/>
                  </a:moveTo>
                  <a:lnTo>
                    <a:pt x="4334" y="5653"/>
                  </a:lnTo>
                  <a:lnTo>
                    <a:pt x="2057" y="5653"/>
                  </a:lnTo>
                  <a:lnTo>
                    <a:pt x="3245" y="2354"/>
                  </a:lnTo>
                  <a:close/>
                  <a:moveTo>
                    <a:pt x="3806" y="0"/>
                  </a:moveTo>
                  <a:lnTo>
                    <a:pt x="595" y="8644"/>
                  </a:lnTo>
                  <a:lnTo>
                    <a:pt x="1" y="8644"/>
                  </a:lnTo>
                  <a:lnTo>
                    <a:pt x="1" y="8886"/>
                  </a:lnTo>
                  <a:lnTo>
                    <a:pt x="1925" y="8886"/>
                  </a:lnTo>
                  <a:lnTo>
                    <a:pt x="1925" y="8644"/>
                  </a:lnTo>
                  <a:lnTo>
                    <a:pt x="991" y="8644"/>
                  </a:lnTo>
                  <a:lnTo>
                    <a:pt x="1947" y="5928"/>
                  </a:lnTo>
                  <a:lnTo>
                    <a:pt x="4444" y="5928"/>
                  </a:lnTo>
                  <a:lnTo>
                    <a:pt x="5356" y="8644"/>
                  </a:lnTo>
                  <a:lnTo>
                    <a:pt x="4466" y="8644"/>
                  </a:lnTo>
                  <a:lnTo>
                    <a:pt x="4466" y="8886"/>
                  </a:lnTo>
                  <a:lnTo>
                    <a:pt x="8590" y="8886"/>
                  </a:lnTo>
                  <a:lnTo>
                    <a:pt x="8590" y="8644"/>
                  </a:lnTo>
                  <a:lnTo>
                    <a:pt x="8007" y="8644"/>
                  </a:lnTo>
                  <a:lnTo>
                    <a:pt x="48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43"/>
          <p:cNvGrpSpPr/>
          <p:nvPr/>
        </p:nvGrpSpPr>
        <p:grpSpPr>
          <a:xfrm>
            <a:off x="4408524" y="3869716"/>
            <a:ext cx="377190" cy="661028"/>
            <a:chOff x="-3892458" y="1565941"/>
            <a:chExt cx="527538" cy="924515"/>
          </a:xfrm>
        </p:grpSpPr>
        <p:sp>
          <p:nvSpPr>
            <p:cNvPr id="849" name="Google Shape;849;p43"/>
            <p:cNvSpPr/>
            <p:nvPr/>
          </p:nvSpPr>
          <p:spPr>
            <a:xfrm>
              <a:off x="-3892458" y="1565941"/>
              <a:ext cx="527538" cy="924515"/>
            </a:xfrm>
            <a:custGeom>
              <a:avLst/>
              <a:gdLst/>
              <a:ahLst/>
              <a:cxnLst/>
              <a:rect l="l" t="t" r="r" b="b"/>
              <a:pathLst>
                <a:path w="5599" h="9811" extrusionOk="0">
                  <a:moveTo>
                    <a:pt x="1585" y="1"/>
                  </a:moveTo>
                  <a:lnTo>
                    <a:pt x="1" y="9601"/>
                  </a:lnTo>
                  <a:lnTo>
                    <a:pt x="2794" y="9810"/>
                  </a:lnTo>
                  <a:lnTo>
                    <a:pt x="5598" y="2266"/>
                  </a:lnTo>
                  <a:lnTo>
                    <a:pt x="1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3"/>
            <p:cNvSpPr/>
            <p:nvPr/>
          </p:nvSpPr>
          <p:spPr>
            <a:xfrm>
              <a:off x="-3827164" y="1731791"/>
              <a:ext cx="348237" cy="708911"/>
            </a:xfrm>
            <a:custGeom>
              <a:avLst/>
              <a:gdLst/>
              <a:ahLst/>
              <a:cxnLst/>
              <a:rect l="l" t="t" r="r" b="b"/>
              <a:pathLst>
                <a:path w="3696" h="7523" extrusionOk="0">
                  <a:moveTo>
                    <a:pt x="2464" y="1"/>
                  </a:moveTo>
                  <a:cubicBezTo>
                    <a:pt x="2277" y="693"/>
                    <a:pt x="2112" y="1320"/>
                    <a:pt x="1969" y="1859"/>
                  </a:cubicBezTo>
                  <a:cubicBezTo>
                    <a:pt x="1815" y="2398"/>
                    <a:pt x="1672" y="2882"/>
                    <a:pt x="1551" y="3300"/>
                  </a:cubicBezTo>
                  <a:cubicBezTo>
                    <a:pt x="1430" y="3707"/>
                    <a:pt x="1309" y="4080"/>
                    <a:pt x="1199" y="4399"/>
                  </a:cubicBezTo>
                  <a:cubicBezTo>
                    <a:pt x="1100" y="4718"/>
                    <a:pt x="990" y="5004"/>
                    <a:pt x="892" y="5257"/>
                  </a:cubicBezTo>
                  <a:cubicBezTo>
                    <a:pt x="969" y="5356"/>
                    <a:pt x="1078" y="5444"/>
                    <a:pt x="1188" y="5521"/>
                  </a:cubicBezTo>
                  <a:cubicBezTo>
                    <a:pt x="1309" y="5598"/>
                    <a:pt x="1441" y="5664"/>
                    <a:pt x="1584" y="5708"/>
                  </a:cubicBezTo>
                  <a:cubicBezTo>
                    <a:pt x="1738" y="5411"/>
                    <a:pt x="1903" y="5081"/>
                    <a:pt x="2079" y="4718"/>
                  </a:cubicBezTo>
                  <a:cubicBezTo>
                    <a:pt x="2255" y="4344"/>
                    <a:pt x="2431" y="3970"/>
                    <a:pt x="2618" y="3564"/>
                  </a:cubicBezTo>
                  <a:cubicBezTo>
                    <a:pt x="2794" y="3157"/>
                    <a:pt x="2981" y="2750"/>
                    <a:pt x="3168" y="2321"/>
                  </a:cubicBezTo>
                  <a:cubicBezTo>
                    <a:pt x="3344" y="1892"/>
                    <a:pt x="3520" y="1463"/>
                    <a:pt x="3696" y="1045"/>
                  </a:cubicBezTo>
                  <a:cubicBezTo>
                    <a:pt x="3652" y="968"/>
                    <a:pt x="3608" y="891"/>
                    <a:pt x="3542" y="836"/>
                  </a:cubicBezTo>
                  <a:cubicBezTo>
                    <a:pt x="3454" y="726"/>
                    <a:pt x="3355" y="627"/>
                    <a:pt x="3245" y="528"/>
                  </a:cubicBezTo>
                  <a:cubicBezTo>
                    <a:pt x="3124" y="418"/>
                    <a:pt x="3003" y="319"/>
                    <a:pt x="2871" y="220"/>
                  </a:cubicBezTo>
                  <a:cubicBezTo>
                    <a:pt x="2739" y="132"/>
                    <a:pt x="2607" y="55"/>
                    <a:pt x="2464" y="1"/>
                  </a:cubicBezTo>
                  <a:close/>
                  <a:moveTo>
                    <a:pt x="507" y="6104"/>
                  </a:moveTo>
                  <a:cubicBezTo>
                    <a:pt x="496" y="6104"/>
                    <a:pt x="452" y="6148"/>
                    <a:pt x="397" y="6225"/>
                  </a:cubicBezTo>
                  <a:cubicBezTo>
                    <a:pt x="342" y="6291"/>
                    <a:pt x="287" y="6390"/>
                    <a:pt x="232" y="6500"/>
                  </a:cubicBezTo>
                  <a:cubicBezTo>
                    <a:pt x="166" y="6599"/>
                    <a:pt x="111" y="6709"/>
                    <a:pt x="67" y="6819"/>
                  </a:cubicBezTo>
                  <a:cubicBezTo>
                    <a:pt x="34" y="6896"/>
                    <a:pt x="12" y="6984"/>
                    <a:pt x="1" y="7072"/>
                  </a:cubicBezTo>
                  <a:cubicBezTo>
                    <a:pt x="1" y="7094"/>
                    <a:pt x="23" y="7105"/>
                    <a:pt x="56" y="7138"/>
                  </a:cubicBezTo>
                  <a:cubicBezTo>
                    <a:pt x="100" y="7160"/>
                    <a:pt x="144" y="7193"/>
                    <a:pt x="199" y="7226"/>
                  </a:cubicBezTo>
                  <a:cubicBezTo>
                    <a:pt x="254" y="7259"/>
                    <a:pt x="320" y="7292"/>
                    <a:pt x="386" y="7336"/>
                  </a:cubicBezTo>
                  <a:cubicBezTo>
                    <a:pt x="463" y="7369"/>
                    <a:pt x="529" y="7402"/>
                    <a:pt x="584" y="7424"/>
                  </a:cubicBezTo>
                  <a:cubicBezTo>
                    <a:pt x="650" y="7457"/>
                    <a:pt x="705" y="7479"/>
                    <a:pt x="760" y="7501"/>
                  </a:cubicBezTo>
                  <a:cubicBezTo>
                    <a:pt x="793" y="7512"/>
                    <a:pt x="826" y="7523"/>
                    <a:pt x="859" y="7523"/>
                  </a:cubicBezTo>
                  <a:cubicBezTo>
                    <a:pt x="892" y="7523"/>
                    <a:pt x="936" y="7479"/>
                    <a:pt x="990" y="7402"/>
                  </a:cubicBezTo>
                  <a:cubicBezTo>
                    <a:pt x="1056" y="7314"/>
                    <a:pt x="1122" y="7215"/>
                    <a:pt x="1177" y="7127"/>
                  </a:cubicBezTo>
                  <a:cubicBezTo>
                    <a:pt x="1243" y="7017"/>
                    <a:pt x="1287" y="6918"/>
                    <a:pt x="1342" y="6830"/>
                  </a:cubicBezTo>
                  <a:cubicBezTo>
                    <a:pt x="1375" y="6764"/>
                    <a:pt x="1397" y="6709"/>
                    <a:pt x="1408" y="6643"/>
                  </a:cubicBezTo>
                  <a:cubicBezTo>
                    <a:pt x="1408" y="6632"/>
                    <a:pt x="1397" y="6610"/>
                    <a:pt x="1364" y="6577"/>
                  </a:cubicBezTo>
                  <a:cubicBezTo>
                    <a:pt x="1320" y="6544"/>
                    <a:pt x="1276" y="6511"/>
                    <a:pt x="1221" y="6467"/>
                  </a:cubicBezTo>
                  <a:cubicBezTo>
                    <a:pt x="1166" y="6434"/>
                    <a:pt x="1100" y="6390"/>
                    <a:pt x="1034" y="6346"/>
                  </a:cubicBezTo>
                  <a:cubicBezTo>
                    <a:pt x="969" y="6302"/>
                    <a:pt x="903" y="6258"/>
                    <a:pt x="837" y="6225"/>
                  </a:cubicBezTo>
                  <a:cubicBezTo>
                    <a:pt x="771" y="6192"/>
                    <a:pt x="716" y="6159"/>
                    <a:pt x="650" y="6137"/>
                  </a:cubicBezTo>
                  <a:cubicBezTo>
                    <a:pt x="606" y="6115"/>
                    <a:pt x="562" y="6104"/>
                    <a:pt x="507" y="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772;p43">
            <a:extLst>
              <a:ext uri="{FF2B5EF4-FFF2-40B4-BE49-F238E27FC236}">
                <a16:creationId xmlns:a16="http://schemas.microsoft.com/office/drawing/2014/main" id="{50C7CDB4-3464-DAFA-57E3-A8094B63279F}"/>
              </a:ext>
            </a:extLst>
          </p:cNvPr>
          <p:cNvSpPr txBox="1">
            <a:spLocks/>
          </p:cNvSpPr>
          <p:nvPr/>
        </p:nvSpPr>
        <p:spPr>
          <a:xfrm>
            <a:off x="834471" y="2165533"/>
            <a:ext cx="7717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 sz="3200" dirty="0"/>
              <a:t>¿qué declaró?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p43"/>
          <p:cNvSpPr txBox="1">
            <a:spLocks noGrp="1"/>
          </p:cNvSpPr>
          <p:nvPr>
            <p:ph type="title"/>
          </p:nvPr>
        </p:nvSpPr>
        <p:spPr>
          <a:xfrm>
            <a:off x="713225" y="453050"/>
            <a:ext cx="7717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¿QUÉ DICE LA TESTIGO ANNABEL MILLER?</a:t>
            </a:r>
            <a:endParaRPr sz="3200" dirty="0"/>
          </a:p>
        </p:txBody>
      </p:sp>
      <p:cxnSp>
        <p:nvCxnSpPr>
          <p:cNvPr id="773" name="Google Shape;773;p43"/>
          <p:cNvCxnSpPr/>
          <p:nvPr/>
        </p:nvCxnSpPr>
        <p:spPr>
          <a:xfrm>
            <a:off x="809925" y="1132500"/>
            <a:ext cx="56601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74" name="Google Shape;774;p43"/>
          <p:cNvGrpSpPr/>
          <p:nvPr/>
        </p:nvGrpSpPr>
        <p:grpSpPr>
          <a:xfrm>
            <a:off x="3973102" y="1776892"/>
            <a:ext cx="3962370" cy="2424161"/>
            <a:chOff x="4113022" y="1732069"/>
            <a:chExt cx="4317718" cy="2641562"/>
          </a:xfrm>
        </p:grpSpPr>
        <p:sp>
          <p:nvSpPr>
            <p:cNvPr id="775" name="Google Shape;775;p43"/>
            <p:cNvSpPr/>
            <p:nvPr/>
          </p:nvSpPr>
          <p:spPr>
            <a:xfrm>
              <a:off x="4229209" y="1732069"/>
              <a:ext cx="641744" cy="399554"/>
            </a:xfrm>
            <a:custGeom>
              <a:avLst/>
              <a:gdLst/>
              <a:ahLst/>
              <a:cxnLst/>
              <a:rect l="l" t="t" r="r" b="b"/>
              <a:pathLst>
                <a:path w="18172" h="11314" extrusionOk="0">
                  <a:moveTo>
                    <a:pt x="7239" y="1"/>
                  </a:moveTo>
                  <a:lnTo>
                    <a:pt x="7239" y="1"/>
                  </a:lnTo>
                  <a:cubicBezTo>
                    <a:pt x="7315" y="406"/>
                    <a:pt x="7492" y="608"/>
                    <a:pt x="7593" y="988"/>
                  </a:cubicBezTo>
                  <a:cubicBezTo>
                    <a:pt x="7745" y="1747"/>
                    <a:pt x="7466" y="2506"/>
                    <a:pt x="7264" y="3215"/>
                  </a:cubicBezTo>
                  <a:cubicBezTo>
                    <a:pt x="7036" y="3898"/>
                    <a:pt x="7061" y="3797"/>
                    <a:pt x="6530" y="4404"/>
                  </a:cubicBezTo>
                  <a:cubicBezTo>
                    <a:pt x="6024" y="4961"/>
                    <a:pt x="6378" y="4936"/>
                    <a:pt x="6176" y="5568"/>
                  </a:cubicBezTo>
                  <a:cubicBezTo>
                    <a:pt x="6024" y="6087"/>
                    <a:pt x="5828" y="6296"/>
                    <a:pt x="5603" y="6296"/>
                  </a:cubicBezTo>
                  <a:cubicBezTo>
                    <a:pt x="5379" y="6296"/>
                    <a:pt x="5125" y="6087"/>
                    <a:pt x="4860" y="5771"/>
                  </a:cubicBezTo>
                  <a:cubicBezTo>
                    <a:pt x="4375" y="5168"/>
                    <a:pt x="3957" y="5013"/>
                    <a:pt x="3505" y="5013"/>
                  </a:cubicBezTo>
                  <a:cubicBezTo>
                    <a:pt x="3020" y="5013"/>
                    <a:pt x="2496" y="5191"/>
                    <a:pt x="1810" y="5191"/>
                  </a:cubicBezTo>
                  <a:cubicBezTo>
                    <a:pt x="1764" y="5191"/>
                    <a:pt x="1718" y="5190"/>
                    <a:pt x="1671" y="5189"/>
                  </a:cubicBezTo>
                  <a:cubicBezTo>
                    <a:pt x="1554" y="5181"/>
                    <a:pt x="1434" y="5176"/>
                    <a:pt x="1317" y="5176"/>
                  </a:cubicBezTo>
                  <a:cubicBezTo>
                    <a:pt x="672" y="5176"/>
                    <a:pt x="65" y="5337"/>
                    <a:pt x="1" y="6150"/>
                  </a:cubicBezTo>
                  <a:cubicBezTo>
                    <a:pt x="583" y="6302"/>
                    <a:pt x="861" y="6884"/>
                    <a:pt x="1038" y="7466"/>
                  </a:cubicBezTo>
                  <a:cubicBezTo>
                    <a:pt x="1122" y="7456"/>
                    <a:pt x="1206" y="7450"/>
                    <a:pt x="1292" y="7450"/>
                  </a:cubicBezTo>
                  <a:cubicBezTo>
                    <a:pt x="1413" y="7450"/>
                    <a:pt x="1537" y="7462"/>
                    <a:pt x="1671" y="7492"/>
                  </a:cubicBezTo>
                  <a:cubicBezTo>
                    <a:pt x="2253" y="7593"/>
                    <a:pt x="3240" y="7694"/>
                    <a:pt x="3746" y="7922"/>
                  </a:cubicBezTo>
                  <a:cubicBezTo>
                    <a:pt x="4808" y="8332"/>
                    <a:pt x="4489" y="10239"/>
                    <a:pt x="5665" y="10239"/>
                  </a:cubicBezTo>
                  <a:cubicBezTo>
                    <a:pt x="5722" y="10239"/>
                    <a:pt x="5782" y="10234"/>
                    <a:pt x="5847" y="10225"/>
                  </a:cubicBezTo>
                  <a:cubicBezTo>
                    <a:pt x="6422" y="10153"/>
                    <a:pt x="6748" y="9945"/>
                    <a:pt x="7341" y="9945"/>
                  </a:cubicBezTo>
                  <a:cubicBezTo>
                    <a:pt x="7373" y="9945"/>
                    <a:pt x="7407" y="9945"/>
                    <a:pt x="7441" y="9947"/>
                  </a:cubicBezTo>
                  <a:cubicBezTo>
                    <a:pt x="8150" y="9972"/>
                    <a:pt x="8858" y="10023"/>
                    <a:pt x="9567" y="10023"/>
                  </a:cubicBezTo>
                  <a:cubicBezTo>
                    <a:pt x="9704" y="10023"/>
                    <a:pt x="9827" y="10020"/>
                    <a:pt x="9943" y="10020"/>
                  </a:cubicBezTo>
                  <a:cubicBezTo>
                    <a:pt x="10234" y="10020"/>
                    <a:pt x="10482" y="10033"/>
                    <a:pt x="10807" y="10124"/>
                  </a:cubicBezTo>
                  <a:cubicBezTo>
                    <a:pt x="11389" y="10276"/>
                    <a:pt x="11769" y="10706"/>
                    <a:pt x="12325" y="10832"/>
                  </a:cubicBezTo>
                  <a:cubicBezTo>
                    <a:pt x="12624" y="10910"/>
                    <a:pt x="12924" y="10933"/>
                    <a:pt x="13224" y="10933"/>
                  </a:cubicBezTo>
                  <a:cubicBezTo>
                    <a:pt x="13646" y="10933"/>
                    <a:pt x="14069" y="10888"/>
                    <a:pt x="14489" y="10888"/>
                  </a:cubicBezTo>
                  <a:cubicBezTo>
                    <a:pt x="15033" y="10888"/>
                    <a:pt x="15572" y="10964"/>
                    <a:pt x="16096" y="11313"/>
                  </a:cubicBezTo>
                  <a:cubicBezTo>
                    <a:pt x="16425" y="9516"/>
                    <a:pt x="16653" y="7618"/>
                    <a:pt x="17235" y="5872"/>
                  </a:cubicBezTo>
                  <a:cubicBezTo>
                    <a:pt x="17514" y="4936"/>
                    <a:pt x="17868" y="3974"/>
                    <a:pt x="18172" y="3038"/>
                  </a:cubicBezTo>
                  <a:cubicBezTo>
                    <a:pt x="17615" y="2860"/>
                    <a:pt x="17033" y="2683"/>
                    <a:pt x="16451" y="2506"/>
                  </a:cubicBezTo>
                  <a:cubicBezTo>
                    <a:pt x="13616" y="1494"/>
                    <a:pt x="10250" y="507"/>
                    <a:pt x="7239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3"/>
            <p:cNvSpPr/>
            <p:nvPr/>
          </p:nvSpPr>
          <p:spPr>
            <a:xfrm>
              <a:off x="4897722" y="1850939"/>
              <a:ext cx="834811" cy="507759"/>
            </a:xfrm>
            <a:custGeom>
              <a:avLst/>
              <a:gdLst/>
              <a:ahLst/>
              <a:cxnLst/>
              <a:rect l="l" t="t" r="r" b="b"/>
              <a:pathLst>
                <a:path w="23639" h="14378" extrusionOk="0">
                  <a:moveTo>
                    <a:pt x="507" y="1"/>
                  </a:moveTo>
                  <a:cubicBezTo>
                    <a:pt x="355" y="406"/>
                    <a:pt x="254" y="912"/>
                    <a:pt x="203" y="1241"/>
                  </a:cubicBezTo>
                  <a:cubicBezTo>
                    <a:pt x="127" y="1772"/>
                    <a:pt x="558" y="2734"/>
                    <a:pt x="1" y="3038"/>
                  </a:cubicBezTo>
                  <a:cubicBezTo>
                    <a:pt x="785" y="4733"/>
                    <a:pt x="1848" y="6429"/>
                    <a:pt x="3417" y="7492"/>
                  </a:cubicBezTo>
                  <a:cubicBezTo>
                    <a:pt x="3316" y="8529"/>
                    <a:pt x="2101" y="8909"/>
                    <a:pt x="2228" y="10174"/>
                  </a:cubicBezTo>
                  <a:cubicBezTo>
                    <a:pt x="4126" y="10453"/>
                    <a:pt x="3164" y="12553"/>
                    <a:pt x="4328" y="13540"/>
                  </a:cubicBezTo>
                  <a:cubicBezTo>
                    <a:pt x="4708" y="13869"/>
                    <a:pt x="5164" y="13717"/>
                    <a:pt x="5594" y="13895"/>
                  </a:cubicBezTo>
                  <a:cubicBezTo>
                    <a:pt x="5847" y="13996"/>
                    <a:pt x="5973" y="14274"/>
                    <a:pt x="6252" y="14350"/>
                  </a:cubicBezTo>
                  <a:cubicBezTo>
                    <a:pt x="6334" y="14369"/>
                    <a:pt x="6417" y="14377"/>
                    <a:pt x="6499" y="14377"/>
                  </a:cubicBezTo>
                  <a:cubicBezTo>
                    <a:pt x="7060" y="14377"/>
                    <a:pt x="7626" y="13995"/>
                    <a:pt x="8227" y="13995"/>
                  </a:cubicBezTo>
                  <a:cubicBezTo>
                    <a:pt x="8243" y="13995"/>
                    <a:pt x="8260" y="13995"/>
                    <a:pt x="8276" y="13996"/>
                  </a:cubicBezTo>
                  <a:cubicBezTo>
                    <a:pt x="8276" y="13616"/>
                    <a:pt x="8327" y="13161"/>
                    <a:pt x="8327" y="12756"/>
                  </a:cubicBezTo>
                  <a:lnTo>
                    <a:pt x="23183" y="14350"/>
                  </a:lnTo>
                  <a:lnTo>
                    <a:pt x="23309" y="11465"/>
                  </a:lnTo>
                  <a:lnTo>
                    <a:pt x="23638" y="3797"/>
                  </a:lnTo>
                  <a:cubicBezTo>
                    <a:pt x="18729" y="3468"/>
                    <a:pt x="13591" y="2531"/>
                    <a:pt x="8884" y="1570"/>
                  </a:cubicBezTo>
                  <a:cubicBezTo>
                    <a:pt x="6075" y="988"/>
                    <a:pt x="3266" y="633"/>
                    <a:pt x="507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3"/>
            <p:cNvSpPr/>
            <p:nvPr/>
          </p:nvSpPr>
          <p:spPr>
            <a:xfrm>
              <a:off x="6214230" y="1947455"/>
              <a:ext cx="539860" cy="581885"/>
            </a:xfrm>
            <a:custGeom>
              <a:avLst/>
              <a:gdLst/>
              <a:ahLst/>
              <a:cxnLst/>
              <a:rect l="l" t="t" r="r" b="b"/>
              <a:pathLst>
                <a:path w="15287" h="16477" extrusionOk="0">
                  <a:moveTo>
                    <a:pt x="4404" y="1"/>
                  </a:moveTo>
                  <a:cubicBezTo>
                    <a:pt x="4404" y="355"/>
                    <a:pt x="4454" y="811"/>
                    <a:pt x="4454" y="1165"/>
                  </a:cubicBezTo>
                  <a:cubicBezTo>
                    <a:pt x="3062" y="1342"/>
                    <a:pt x="1670" y="1418"/>
                    <a:pt x="253" y="1443"/>
                  </a:cubicBezTo>
                  <a:lnTo>
                    <a:pt x="0" y="1975"/>
                  </a:lnTo>
                  <a:lnTo>
                    <a:pt x="405" y="2886"/>
                  </a:lnTo>
                  <a:lnTo>
                    <a:pt x="759" y="3645"/>
                  </a:lnTo>
                  <a:lnTo>
                    <a:pt x="1038" y="5366"/>
                  </a:lnTo>
                  <a:cubicBezTo>
                    <a:pt x="1316" y="7112"/>
                    <a:pt x="1038" y="6125"/>
                    <a:pt x="1114" y="7467"/>
                  </a:cubicBezTo>
                  <a:cubicBezTo>
                    <a:pt x="1190" y="8783"/>
                    <a:pt x="1595" y="9112"/>
                    <a:pt x="1595" y="9112"/>
                  </a:cubicBezTo>
                  <a:lnTo>
                    <a:pt x="1240" y="9112"/>
                  </a:lnTo>
                  <a:cubicBezTo>
                    <a:pt x="1266" y="9162"/>
                    <a:pt x="1266" y="9213"/>
                    <a:pt x="1266" y="9263"/>
                  </a:cubicBezTo>
                  <a:cubicBezTo>
                    <a:pt x="1291" y="9719"/>
                    <a:pt x="1164" y="9643"/>
                    <a:pt x="987" y="10048"/>
                  </a:cubicBezTo>
                  <a:cubicBezTo>
                    <a:pt x="582" y="10934"/>
                    <a:pt x="1038" y="10681"/>
                    <a:pt x="1468" y="11313"/>
                  </a:cubicBezTo>
                  <a:cubicBezTo>
                    <a:pt x="1949" y="11971"/>
                    <a:pt x="1670" y="13338"/>
                    <a:pt x="1746" y="14122"/>
                  </a:cubicBezTo>
                  <a:cubicBezTo>
                    <a:pt x="1797" y="14856"/>
                    <a:pt x="1797" y="15869"/>
                    <a:pt x="1797" y="16476"/>
                  </a:cubicBezTo>
                  <a:lnTo>
                    <a:pt x="12578" y="16476"/>
                  </a:lnTo>
                  <a:cubicBezTo>
                    <a:pt x="12553" y="16096"/>
                    <a:pt x="12527" y="15540"/>
                    <a:pt x="12376" y="15185"/>
                  </a:cubicBezTo>
                  <a:cubicBezTo>
                    <a:pt x="12224" y="14831"/>
                    <a:pt x="11945" y="14502"/>
                    <a:pt x="11566" y="14426"/>
                  </a:cubicBezTo>
                  <a:cubicBezTo>
                    <a:pt x="11414" y="14401"/>
                    <a:pt x="11237" y="14401"/>
                    <a:pt x="11085" y="14325"/>
                  </a:cubicBezTo>
                  <a:cubicBezTo>
                    <a:pt x="10958" y="14274"/>
                    <a:pt x="10857" y="14148"/>
                    <a:pt x="10781" y="14021"/>
                  </a:cubicBezTo>
                  <a:cubicBezTo>
                    <a:pt x="10503" y="13667"/>
                    <a:pt x="10300" y="13237"/>
                    <a:pt x="10174" y="12781"/>
                  </a:cubicBezTo>
                  <a:cubicBezTo>
                    <a:pt x="10120" y="12803"/>
                    <a:pt x="10063" y="12813"/>
                    <a:pt x="10007" y="12813"/>
                  </a:cubicBezTo>
                  <a:cubicBezTo>
                    <a:pt x="9799" y="12813"/>
                    <a:pt x="9590" y="12676"/>
                    <a:pt x="9491" y="12478"/>
                  </a:cubicBezTo>
                  <a:cubicBezTo>
                    <a:pt x="9339" y="12250"/>
                    <a:pt x="9313" y="11971"/>
                    <a:pt x="9313" y="11693"/>
                  </a:cubicBezTo>
                  <a:cubicBezTo>
                    <a:pt x="9263" y="11086"/>
                    <a:pt x="9237" y="10428"/>
                    <a:pt x="9541" y="9871"/>
                  </a:cubicBezTo>
                  <a:cubicBezTo>
                    <a:pt x="9794" y="9441"/>
                    <a:pt x="10275" y="9036"/>
                    <a:pt x="10149" y="8555"/>
                  </a:cubicBezTo>
                  <a:cubicBezTo>
                    <a:pt x="10098" y="8352"/>
                    <a:pt x="9971" y="8074"/>
                    <a:pt x="10149" y="7973"/>
                  </a:cubicBezTo>
                  <a:cubicBezTo>
                    <a:pt x="10180" y="7957"/>
                    <a:pt x="10211" y="7951"/>
                    <a:pt x="10244" y="7951"/>
                  </a:cubicBezTo>
                  <a:cubicBezTo>
                    <a:pt x="10315" y="7951"/>
                    <a:pt x="10390" y="7981"/>
                    <a:pt x="10478" y="7998"/>
                  </a:cubicBezTo>
                  <a:cubicBezTo>
                    <a:pt x="10534" y="8012"/>
                    <a:pt x="10589" y="8019"/>
                    <a:pt x="10643" y="8019"/>
                  </a:cubicBezTo>
                  <a:cubicBezTo>
                    <a:pt x="11082" y="8019"/>
                    <a:pt x="11470" y="7593"/>
                    <a:pt x="11718" y="7188"/>
                  </a:cubicBezTo>
                  <a:cubicBezTo>
                    <a:pt x="11743" y="7112"/>
                    <a:pt x="11794" y="7011"/>
                    <a:pt x="11844" y="6935"/>
                  </a:cubicBezTo>
                  <a:lnTo>
                    <a:pt x="11844" y="6935"/>
                  </a:lnTo>
                  <a:cubicBezTo>
                    <a:pt x="11501" y="7099"/>
                    <a:pt x="10998" y="7387"/>
                    <a:pt x="10691" y="7387"/>
                  </a:cubicBezTo>
                  <a:cubicBezTo>
                    <a:pt x="10478" y="7387"/>
                    <a:pt x="10359" y="7249"/>
                    <a:pt x="10452" y="6834"/>
                  </a:cubicBezTo>
                  <a:cubicBezTo>
                    <a:pt x="10604" y="6201"/>
                    <a:pt x="12274" y="5164"/>
                    <a:pt x="12730" y="4784"/>
                  </a:cubicBezTo>
                  <a:cubicBezTo>
                    <a:pt x="13363" y="4278"/>
                    <a:pt x="15286" y="3696"/>
                    <a:pt x="15033" y="2810"/>
                  </a:cubicBezTo>
                  <a:cubicBezTo>
                    <a:pt x="14893" y="2795"/>
                    <a:pt x="14754" y="2789"/>
                    <a:pt x="14614" y="2789"/>
                  </a:cubicBezTo>
                  <a:cubicBezTo>
                    <a:pt x="13832" y="2789"/>
                    <a:pt x="13056" y="2985"/>
                    <a:pt x="12266" y="2985"/>
                  </a:cubicBezTo>
                  <a:cubicBezTo>
                    <a:pt x="11976" y="2985"/>
                    <a:pt x="11684" y="2958"/>
                    <a:pt x="11389" y="2886"/>
                  </a:cubicBezTo>
                  <a:cubicBezTo>
                    <a:pt x="10731" y="2734"/>
                    <a:pt x="10553" y="2329"/>
                    <a:pt x="10098" y="2000"/>
                  </a:cubicBezTo>
                  <a:cubicBezTo>
                    <a:pt x="9815" y="1791"/>
                    <a:pt x="9700" y="1737"/>
                    <a:pt x="9566" y="1737"/>
                  </a:cubicBezTo>
                  <a:cubicBezTo>
                    <a:pt x="9424" y="1737"/>
                    <a:pt x="9261" y="1798"/>
                    <a:pt x="8858" y="1798"/>
                  </a:cubicBezTo>
                  <a:cubicBezTo>
                    <a:pt x="8352" y="1798"/>
                    <a:pt x="8099" y="1621"/>
                    <a:pt x="7618" y="1494"/>
                  </a:cubicBezTo>
                  <a:cubicBezTo>
                    <a:pt x="7504" y="1469"/>
                    <a:pt x="7373" y="1461"/>
                    <a:pt x="7233" y="1461"/>
                  </a:cubicBezTo>
                  <a:cubicBezTo>
                    <a:pt x="7000" y="1461"/>
                    <a:pt x="6745" y="1483"/>
                    <a:pt x="6508" y="1483"/>
                  </a:cubicBezTo>
                  <a:cubicBezTo>
                    <a:pt x="6319" y="1483"/>
                    <a:pt x="6142" y="1469"/>
                    <a:pt x="5998" y="1418"/>
                  </a:cubicBezTo>
                  <a:cubicBezTo>
                    <a:pt x="5492" y="1190"/>
                    <a:pt x="4885" y="456"/>
                    <a:pt x="440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3"/>
            <p:cNvSpPr/>
            <p:nvPr/>
          </p:nvSpPr>
          <p:spPr>
            <a:xfrm>
              <a:off x="6214230" y="1947455"/>
              <a:ext cx="539860" cy="581885"/>
            </a:xfrm>
            <a:custGeom>
              <a:avLst/>
              <a:gdLst/>
              <a:ahLst/>
              <a:cxnLst/>
              <a:rect l="l" t="t" r="r" b="b"/>
              <a:pathLst>
                <a:path w="15287" h="16477" fill="none" extrusionOk="0">
                  <a:moveTo>
                    <a:pt x="12224" y="16476"/>
                  </a:moveTo>
                  <a:lnTo>
                    <a:pt x="12578" y="16476"/>
                  </a:lnTo>
                  <a:cubicBezTo>
                    <a:pt x="12553" y="16096"/>
                    <a:pt x="12527" y="15540"/>
                    <a:pt x="12376" y="15185"/>
                  </a:cubicBezTo>
                  <a:cubicBezTo>
                    <a:pt x="12224" y="14831"/>
                    <a:pt x="11945" y="14502"/>
                    <a:pt x="11566" y="14426"/>
                  </a:cubicBezTo>
                  <a:cubicBezTo>
                    <a:pt x="11414" y="14401"/>
                    <a:pt x="11237" y="14401"/>
                    <a:pt x="11085" y="14325"/>
                  </a:cubicBezTo>
                  <a:cubicBezTo>
                    <a:pt x="10958" y="14274"/>
                    <a:pt x="10857" y="14148"/>
                    <a:pt x="10781" y="14021"/>
                  </a:cubicBezTo>
                  <a:cubicBezTo>
                    <a:pt x="10503" y="13667"/>
                    <a:pt x="10300" y="13237"/>
                    <a:pt x="10174" y="12781"/>
                  </a:cubicBezTo>
                  <a:cubicBezTo>
                    <a:pt x="9921" y="12882"/>
                    <a:pt x="9617" y="12731"/>
                    <a:pt x="9491" y="12478"/>
                  </a:cubicBezTo>
                  <a:cubicBezTo>
                    <a:pt x="9339" y="12250"/>
                    <a:pt x="9313" y="11971"/>
                    <a:pt x="9313" y="11693"/>
                  </a:cubicBezTo>
                  <a:cubicBezTo>
                    <a:pt x="9263" y="11086"/>
                    <a:pt x="9237" y="10428"/>
                    <a:pt x="9541" y="9871"/>
                  </a:cubicBezTo>
                  <a:cubicBezTo>
                    <a:pt x="9794" y="9441"/>
                    <a:pt x="10275" y="9036"/>
                    <a:pt x="10149" y="8555"/>
                  </a:cubicBezTo>
                  <a:cubicBezTo>
                    <a:pt x="10098" y="8352"/>
                    <a:pt x="9971" y="8074"/>
                    <a:pt x="10149" y="7973"/>
                  </a:cubicBezTo>
                  <a:cubicBezTo>
                    <a:pt x="10250" y="7922"/>
                    <a:pt x="10351" y="7973"/>
                    <a:pt x="10478" y="7998"/>
                  </a:cubicBezTo>
                  <a:cubicBezTo>
                    <a:pt x="10984" y="8125"/>
                    <a:pt x="11439" y="7644"/>
                    <a:pt x="11718" y="7188"/>
                  </a:cubicBezTo>
                  <a:cubicBezTo>
                    <a:pt x="11743" y="7112"/>
                    <a:pt x="11794" y="7011"/>
                    <a:pt x="11844" y="6935"/>
                  </a:cubicBezTo>
                  <a:cubicBezTo>
                    <a:pt x="11262" y="7214"/>
                    <a:pt x="10224" y="7846"/>
                    <a:pt x="10452" y="6834"/>
                  </a:cubicBezTo>
                  <a:cubicBezTo>
                    <a:pt x="10604" y="6201"/>
                    <a:pt x="12274" y="5164"/>
                    <a:pt x="12730" y="4784"/>
                  </a:cubicBezTo>
                  <a:cubicBezTo>
                    <a:pt x="13363" y="4278"/>
                    <a:pt x="15286" y="3696"/>
                    <a:pt x="15033" y="2810"/>
                  </a:cubicBezTo>
                  <a:cubicBezTo>
                    <a:pt x="13818" y="2683"/>
                    <a:pt x="12629" y="3190"/>
                    <a:pt x="11389" y="2886"/>
                  </a:cubicBezTo>
                  <a:cubicBezTo>
                    <a:pt x="10731" y="2734"/>
                    <a:pt x="10553" y="2329"/>
                    <a:pt x="10098" y="2000"/>
                  </a:cubicBezTo>
                  <a:cubicBezTo>
                    <a:pt x="9516" y="1570"/>
                    <a:pt x="9642" y="1798"/>
                    <a:pt x="8858" y="1798"/>
                  </a:cubicBezTo>
                  <a:cubicBezTo>
                    <a:pt x="8352" y="1798"/>
                    <a:pt x="8099" y="1621"/>
                    <a:pt x="7618" y="1494"/>
                  </a:cubicBezTo>
                  <a:cubicBezTo>
                    <a:pt x="7162" y="1393"/>
                    <a:pt x="6428" y="1570"/>
                    <a:pt x="5998" y="1418"/>
                  </a:cubicBezTo>
                  <a:cubicBezTo>
                    <a:pt x="5492" y="1190"/>
                    <a:pt x="4885" y="456"/>
                    <a:pt x="4404" y="1"/>
                  </a:cubicBezTo>
                  <a:cubicBezTo>
                    <a:pt x="4404" y="355"/>
                    <a:pt x="4454" y="811"/>
                    <a:pt x="4454" y="1165"/>
                  </a:cubicBezTo>
                  <a:cubicBezTo>
                    <a:pt x="3062" y="1342"/>
                    <a:pt x="1670" y="1418"/>
                    <a:pt x="253" y="1443"/>
                  </a:cubicBezTo>
                  <a:lnTo>
                    <a:pt x="0" y="1975"/>
                  </a:lnTo>
                  <a:lnTo>
                    <a:pt x="405" y="2886"/>
                  </a:lnTo>
                  <a:lnTo>
                    <a:pt x="759" y="3645"/>
                  </a:lnTo>
                  <a:lnTo>
                    <a:pt x="1038" y="5366"/>
                  </a:lnTo>
                  <a:cubicBezTo>
                    <a:pt x="1316" y="7112"/>
                    <a:pt x="1038" y="6125"/>
                    <a:pt x="1114" y="7467"/>
                  </a:cubicBezTo>
                  <a:cubicBezTo>
                    <a:pt x="1190" y="8783"/>
                    <a:pt x="1595" y="9112"/>
                    <a:pt x="1595" y="9112"/>
                  </a:cubicBezTo>
                  <a:lnTo>
                    <a:pt x="1240" y="9112"/>
                  </a:lnTo>
                  <a:cubicBezTo>
                    <a:pt x="1266" y="9162"/>
                    <a:pt x="1266" y="9213"/>
                    <a:pt x="1266" y="9263"/>
                  </a:cubicBezTo>
                  <a:cubicBezTo>
                    <a:pt x="1291" y="9719"/>
                    <a:pt x="1164" y="9643"/>
                    <a:pt x="987" y="10048"/>
                  </a:cubicBezTo>
                  <a:cubicBezTo>
                    <a:pt x="582" y="10934"/>
                    <a:pt x="1038" y="10681"/>
                    <a:pt x="1468" y="11313"/>
                  </a:cubicBezTo>
                  <a:cubicBezTo>
                    <a:pt x="1949" y="11971"/>
                    <a:pt x="1670" y="13338"/>
                    <a:pt x="1746" y="14122"/>
                  </a:cubicBezTo>
                  <a:cubicBezTo>
                    <a:pt x="1797" y="14856"/>
                    <a:pt x="1797" y="15869"/>
                    <a:pt x="1797" y="16476"/>
                  </a:cubicBezTo>
                  <a:lnTo>
                    <a:pt x="12224" y="16476"/>
                  </a:lnTo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43"/>
            <p:cNvSpPr/>
            <p:nvPr/>
          </p:nvSpPr>
          <p:spPr>
            <a:xfrm>
              <a:off x="6728134" y="2093130"/>
              <a:ext cx="455846" cy="236010"/>
            </a:xfrm>
            <a:custGeom>
              <a:avLst/>
              <a:gdLst/>
              <a:ahLst/>
              <a:cxnLst/>
              <a:rect l="l" t="t" r="r" b="b"/>
              <a:pathLst>
                <a:path w="12908" h="6683" extrusionOk="0">
                  <a:moveTo>
                    <a:pt x="4100" y="1"/>
                  </a:moveTo>
                  <a:cubicBezTo>
                    <a:pt x="2733" y="178"/>
                    <a:pt x="1595" y="2279"/>
                    <a:pt x="405" y="2785"/>
                  </a:cubicBezTo>
                  <a:cubicBezTo>
                    <a:pt x="304" y="2835"/>
                    <a:pt x="152" y="2861"/>
                    <a:pt x="0" y="2911"/>
                  </a:cubicBezTo>
                  <a:cubicBezTo>
                    <a:pt x="101" y="2937"/>
                    <a:pt x="228" y="2962"/>
                    <a:pt x="329" y="2987"/>
                  </a:cubicBezTo>
                  <a:cubicBezTo>
                    <a:pt x="405" y="3013"/>
                    <a:pt x="506" y="3013"/>
                    <a:pt x="557" y="3089"/>
                  </a:cubicBezTo>
                  <a:cubicBezTo>
                    <a:pt x="658" y="3190"/>
                    <a:pt x="633" y="3342"/>
                    <a:pt x="658" y="3493"/>
                  </a:cubicBezTo>
                  <a:cubicBezTo>
                    <a:pt x="734" y="4000"/>
                    <a:pt x="1341" y="4253"/>
                    <a:pt x="1848" y="4278"/>
                  </a:cubicBezTo>
                  <a:cubicBezTo>
                    <a:pt x="2379" y="4303"/>
                    <a:pt x="2936" y="4227"/>
                    <a:pt x="3366" y="4480"/>
                  </a:cubicBezTo>
                  <a:cubicBezTo>
                    <a:pt x="3644" y="4632"/>
                    <a:pt x="3822" y="4885"/>
                    <a:pt x="4075" y="5063"/>
                  </a:cubicBezTo>
                  <a:cubicBezTo>
                    <a:pt x="4277" y="5164"/>
                    <a:pt x="4505" y="5265"/>
                    <a:pt x="4631" y="5442"/>
                  </a:cubicBezTo>
                  <a:cubicBezTo>
                    <a:pt x="4809" y="5619"/>
                    <a:pt x="4834" y="5872"/>
                    <a:pt x="4910" y="6100"/>
                  </a:cubicBezTo>
                  <a:cubicBezTo>
                    <a:pt x="5036" y="6379"/>
                    <a:pt x="5264" y="6556"/>
                    <a:pt x="5517" y="6682"/>
                  </a:cubicBezTo>
                  <a:cubicBezTo>
                    <a:pt x="5669" y="6328"/>
                    <a:pt x="5846" y="5974"/>
                    <a:pt x="5947" y="5619"/>
                  </a:cubicBezTo>
                  <a:cubicBezTo>
                    <a:pt x="6276" y="4683"/>
                    <a:pt x="6555" y="4582"/>
                    <a:pt x="7365" y="4506"/>
                  </a:cubicBezTo>
                  <a:cubicBezTo>
                    <a:pt x="8023" y="4455"/>
                    <a:pt x="8453" y="4202"/>
                    <a:pt x="9111" y="3822"/>
                  </a:cubicBezTo>
                  <a:cubicBezTo>
                    <a:pt x="9652" y="3524"/>
                    <a:pt x="10015" y="3349"/>
                    <a:pt x="10493" y="3349"/>
                  </a:cubicBezTo>
                  <a:cubicBezTo>
                    <a:pt x="10663" y="3349"/>
                    <a:pt x="10847" y="3371"/>
                    <a:pt x="11060" y="3418"/>
                  </a:cubicBezTo>
                  <a:cubicBezTo>
                    <a:pt x="11439" y="3505"/>
                    <a:pt x="11768" y="3609"/>
                    <a:pt x="12109" y="3609"/>
                  </a:cubicBezTo>
                  <a:cubicBezTo>
                    <a:pt x="12360" y="3609"/>
                    <a:pt x="12618" y="3553"/>
                    <a:pt x="12907" y="3392"/>
                  </a:cubicBezTo>
                  <a:cubicBezTo>
                    <a:pt x="12452" y="3038"/>
                    <a:pt x="12527" y="2633"/>
                    <a:pt x="12198" y="2228"/>
                  </a:cubicBezTo>
                  <a:cubicBezTo>
                    <a:pt x="11768" y="1722"/>
                    <a:pt x="11211" y="1823"/>
                    <a:pt x="10655" y="1722"/>
                  </a:cubicBezTo>
                  <a:cubicBezTo>
                    <a:pt x="10257" y="1638"/>
                    <a:pt x="9824" y="1381"/>
                    <a:pt x="9414" y="1381"/>
                  </a:cubicBezTo>
                  <a:cubicBezTo>
                    <a:pt x="9329" y="1381"/>
                    <a:pt x="9244" y="1392"/>
                    <a:pt x="9162" y="1418"/>
                  </a:cubicBezTo>
                  <a:cubicBezTo>
                    <a:pt x="8706" y="1545"/>
                    <a:pt x="8428" y="1975"/>
                    <a:pt x="7997" y="2152"/>
                  </a:cubicBezTo>
                  <a:cubicBezTo>
                    <a:pt x="7387" y="2370"/>
                    <a:pt x="6400" y="2795"/>
                    <a:pt x="5653" y="2795"/>
                  </a:cubicBezTo>
                  <a:cubicBezTo>
                    <a:pt x="5534" y="2795"/>
                    <a:pt x="5420" y="2784"/>
                    <a:pt x="5315" y="2760"/>
                  </a:cubicBezTo>
                  <a:cubicBezTo>
                    <a:pt x="4809" y="2658"/>
                    <a:pt x="4758" y="2380"/>
                    <a:pt x="4125" y="2380"/>
                  </a:cubicBezTo>
                  <a:cubicBezTo>
                    <a:pt x="3879" y="2380"/>
                    <a:pt x="3686" y="2508"/>
                    <a:pt x="3512" y="2508"/>
                  </a:cubicBezTo>
                  <a:cubicBezTo>
                    <a:pt x="3417" y="2508"/>
                    <a:pt x="3328" y="2470"/>
                    <a:pt x="3240" y="2355"/>
                  </a:cubicBezTo>
                  <a:cubicBezTo>
                    <a:pt x="2885" y="1848"/>
                    <a:pt x="3973" y="507"/>
                    <a:pt x="4100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43"/>
            <p:cNvSpPr/>
            <p:nvPr/>
          </p:nvSpPr>
          <p:spPr>
            <a:xfrm>
              <a:off x="6540434" y="2188763"/>
              <a:ext cx="403121" cy="416540"/>
            </a:xfrm>
            <a:custGeom>
              <a:avLst/>
              <a:gdLst/>
              <a:ahLst/>
              <a:cxnLst/>
              <a:rect l="l" t="t" r="r" b="b"/>
              <a:pathLst>
                <a:path w="11415" h="11795" extrusionOk="0">
                  <a:moveTo>
                    <a:pt x="2911" y="1"/>
                  </a:moveTo>
                  <a:cubicBezTo>
                    <a:pt x="2860" y="1"/>
                    <a:pt x="2734" y="52"/>
                    <a:pt x="2607" y="102"/>
                  </a:cubicBezTo>
                  <a:cubicBezTo>
                    <a:pt x="2557" y="178"/>
                    <a:pt x="2506" y="279"/>
                    <a:pt x="2481" y="355"/>
                  </a:cubicBezTo>
                  <a:cubicBezTo>
                    <a:pt x="2233" y="760"/>
                    <a:pt x="1845" y="1186"/>
                    <a:pt x="1389" y="1186"/>
                  </a:cubicBezTo>
                  <a:cubicBezTo>
                    <a:pt x="1332" y="1186"/>
                    <a:pt x="1274" y="1179"/>
                    <a:pt x="1215" y="1165"/>
                  </a:cubicBezTo>
                  <a:cubicBezTo>
                    <a:pt x="1145" y="1148"/>
                    <a:pt x="1076" y="1118"/>
                    <a:pt x="1006" y="1118"/>
                  </a:cubicBezTo>
                  <a:cubicBezTo>
                    <a:pt x="974" y="1118"/>
                    <a:pt x="943" y="1124"/>
                    <a:pt x="912" y="1140"/>
                  </a:cubicBezTo>
                  <a:cubicBezTo>
                    <a:pt x="734" y="1241"/>
                    <a:pt x="861" y="1519"/>
                    <a:pt x="912" y="1722"/>
                  </a:cubicBezTo>
                  <a:cubicBezTo>
                    <a:pt x="1013" y="2203"/>
                    <a:pt x="557" y="2608"/>
                    <a:pt x="304" y="3038"/>
                  </a:cubicBezTo>
                  <a:cubicBezTo>
                    <a:pt x="0" y="3595"/>
                    <a:pt x="26" y="4253"/>
                    <a:pt x="76" y="4860"/>
                  </a:cubicBezTo>
                  <a:cubicBezTo>
                    <a:pt x="76" y="5138"/>
                    <a:pt x="102" y="5417"/>
                    <a:pt x="254" y="5670"/>
                  </a:cubicBezTo>
                  <a:cubicBezTo>
                    <a:pt x="353" y="5848"/>
                    <a:pt x="561" y="5980"/>
                    <a:pt x="768" y="5980"/>
                  </a:cubicBezTo>
                  <a:cubicBezTo>
                    <a:pt x="825" y="5980"/>
                    <a:pt x="882" y="5970"/>
                    <a:pt x="937" y="5948"/>
                  </a:cubicBezTo>
                  <a:cubicBezTo>
                    <a:pt x="1063" y="6404"/>
                    <a:pt x="1266" y="6834"/>
                    <a:pt x="1544" y="7188"/>
                  </a:cubicBezTo>
                  <a:cubicBezTo>
                    <a:pt x="1620" y="7315"/>
                    <a:pt x="1721" y="7441"/>
                    <a:pt x="1848" y="7492"/>
                  </a:cubicBezTo>
                  <a:cubicBezTo>
                    <a:pt x="2000" y="7568"/>
                    <a:pt x="2152" y="7568"/>
                    <a:pt x="2329" y="7593"/>
                  </a:cubicBezTo>
                  <a:cubicBezTo>
                    <a:pt x="2708" y="7669"/>
                    <a:pt x="2987" y="7998"/>
                    <a:pt x="3139" y="8352"/>
                  </a:cubicBezTo>
                  <a:cubicBezTo>
                    <a:pt x="3290" y="8707"/>
                    <a:pt x="3316" y="9263"/>
                    <a:pt x="3316" y="9643"/>
                  </a:cubicBezTo>
                  <a:lnTo>
                    <a:pt x="2987" y="9643"/>
                  </a:lnTo>
                  <a:cubicBezTo>
                    <a:pt x="3063" y="9744"/>
                    <a:pt x="3139" y="9820"/>
                    <a:pt x="3240" y="9921"/>
                  </a:cubicBezTo>
                  <a:cubicBezTo>
                    <a:pt x="3316" y="9997"/>
                    <a:pt x="3392" y="10099"/>
                    <a:pt x="3417" y="10200"/>
                  </a:cubicBezTo>
                  <a:cubicBezTo>
                    <a:pt x="3442" y="10301"/>
                    <a:pt x="3442" y="10428"/>
                    <a:pt x="3468" y="10529"/>
                  </a:cubicBezTo>
                  <a:cubicBezTo>
                    <a:pt x="3569" y="11136"/>
                    <a:pt x="4353" y="11592"/>
                    <a:pt x="4936" y="11794"/>
                  </a:cubicBezTo>
                  <a:lnTo>
                    <a:pt x="11111" y="11794"/>
                  </a:lnTo>
                  <a:cubicBezTo>
                    <a:pt x="10959" y="10757"/>
                    <a:pt x="11085" y="9567"/>
                    <a:pt x="11187" y="8757"/>
                  </a:cubicBezTo>
                  <a:cubicBezTo>
                    <a:pt x="11313" y="7644"/>
                    <a:pt x="11414" y="6834"/>
                    <a:pt x="10883" y="5872"/>
                  </a:cubicBezTo>
                  <a:cubicBezTo>
                    <a:pt x="10579" y="5316"/>
                    <a:pt x="10351" y="5493"/>
                    <a:pt x="10579" y="4708"/>
                  </a:cubicBezTo>
                  <a:cubicBezTo>
                    <a:pt x="10630" y="4455"/>
                    <a:pt x="10731" y="4202"/>
                    <a:pt x="10832" y="3974"/>
                  </a:cubicBezTo>
                  <a:cubicBezTo>
                    <a:pt x="10579" y="3848"/>
                    <a:pt x="10351" y="3645"/>
                    <a:pt x="10225" y="3392"/>
                  </a:cubicBezTo>
                  <a:cubicBezTo>
                    <a:pt x="10124" y="3164"/>
                    <a:pt x="10098" y="2911"/>
                    <a:pt x="9946" y="2709"/>
                  </a:cubicBezTo>
                  <a:cubicBezTo>
                    <a:pt x="9820" y="2532"/>
                    <a:pt x="9592" y="2456"/>
                    <a:pt x="9390" y="2329"/>
                  </a:cubicBezTo>
                  <a:cubicBezTo>
                    <a:pt x="9137" y="2177"/>
                    <a:pt x="8959" y="1924"/>
                    <a:pt x="8681" y="1772"/>
                  </a:cubicBezTo>
                  <a:cubicBezTo>
                    <a:pt x="8226" y="1519"/>
                    <a:pt x="7694" y="1595"/>
                    <a:pt x="7163" y="1570"/>
                  </a:cubicBezTo>
                  <a:cubicBezTo>
                    <a:pt x="6656" y="1519"/>
                    <a:pt x="6049" y="1292"/>
                    <a:pt x="5973" y="785"/>
                  </a:cubicBezTo>
                  <a:cubicBezTo>
                    <a:pt x="5948" y="634"/>
                    <a:pt x="5973" y="456"/>
                    <a:pt x="5872" y="381"/>
                  </a:cubicBezTo>
                  <a:cubicBezTo>
                    <a:pt x="5796" y="305"/>
                    <a:pt x="5720" y="279"/>
                    <a:pt x="5644" y="279"/>
                  </a:cubicBezTo>
                  <a:cubicBezTo>
                    <a:pt x="5518" y="254"/>
                    <a:pt x="5416" y="229"/>
                    <a:pt x="5315" y="203"/>
                  </a:cubicBezTo>
                  <a:cubicBezTo>
                    <a:pt x="4910" y="279"/>
                    <a:pt x="4379" y="330"/>
                    <a:pt x="4151" y="355"/>
                  </a:cubicBezTo>
                  <a:cubicBezTo>
                    <a:pt x="3977" y="355"/>
                    <a:pt x="3785" y="411"/>
                    <a:pt x="3591" y="411"/>
                  </a:cubicBezTo>
                  <a:cubicBezTo>
                    <a:pt x="3558" y="411"/>
                    <a:pt x="3526" y="409"/>
                    <a:pt x="3493" y="406"/>
                  </a:cubicBezTo>
                  <a:cubicBezTo>
                    <a:pt x="3290" y="381"/>
                    <a:pt x="3139" y="1"/>
                    <a:pt x="2911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3"/>
            <p:cNvSpPr/>
            <p:nvPr/>
          </p:nvSpPr>
          <p:spPr>
            <a:xfrm>
              <a:off x="4180050" y="1995130"/>
              <a:ext cx="634611" cy="532409"/>
            </a:xfrm>
            <a:custGeom>
              <a:avLst/>
              <a:gdLst/>
              <a:ahLst/>
              <a:cxnLst/>
              <a:rect l="l" t="t" r="r" b="b"/>
              <a:pathLst>
                <a:path w="17970" h="15076" extrusionOk="0">
                  <a:moveTo>
                    <a:pt x="2684" y="1"/>
                  </a:moveTo>
                  <a:cubicBezTo>
                    <a:pt x="2598" y="1"/>
                    <a:pt x="2514" y="7"/>
                    <a:pt x="2430" y="17"/>
                  </a:cubicBezTo>
                  <a:cubicBezTo>
                    <a:pt x="2531" y="321"/>
                    <a:pt x="2582" y="600"/>
                    <a:pt x="2658" y="853"/>
                  </a:cubicBezTo>
                  <a:cubicBezTo>
                    <a:pt x="2962" y="1840"/>
                    <a:pt x="3012" y="2574"/>
                    <a:pt x="2607" y="3535"/>
                  </a:cubicBezTo>
                  <a:cubicBezTo>
                    <a:pt x="2380" y="4041"/>
                    <a:pt x="1798" y="4522"/>
                    <a:pt x="1646" y="5003"/>
                  </a:cubicBezTo>
                  <a:cubicBezTo>
                    <a:pt x="1544" y="5383"/>
                    <a:pt x="1722" y="5560"/>
                    <a:pt x="1798" y="5990"/>
                  </a:cubicBezTo>
                  <a:cubicBezTo>
                    <a:pt x="1924" y="6699"/>
                    <a:pt x="1722" y="7180"/>
                    <a:pt x="1469" y="7964"/>
                  </a:cubicBezTo>
                  <a:cubicBezTo>
                    <a:pt x="1114" y="9052"/>
                    <a:pt x="886" y="10039"/>
                    <a:pt x="633" y="11128"/>
                  </a:cubicBezTo>
                  <a:cubicBezTo>
                    <a:pt x="532" y="11659"/>
                    <a:pt x="279" y="12089"/>
                    <a:pt x="1" y="12494"/>
                  </a:cubicBezTo>
                  <a:cubicBezTo>
                    <a:pt x="1469" y="12950"/>
                    <a:pt x="2987" y="13380"/>
                    <a:pt x="4531" y="13405"/>
                  </a:cubicBezTo>
                  <a:cubicBezTo>
                    <a:pt x="4868" y="13405"/>
                    <a:pt x="5206" y="13394"/>
                    <a:pt x="5543" y="13394"/>
                  </a:cubicBezTo>
                  <a:cubicBezTo>
                    <a:pt x="5712" y="13394"/>
                    <a:pt x="5881" y="13397"/>
                    <a:pt x="6049" y="13405"/>
                  </a:cubicBezTo>
                  <a:cubicBezTo>
                    <a:pt x="6479" y="13430"/>
                    <a:pt x="6884" y="13506"/>
                    <a:pt x="7264" y="13582"/>
                  </a:cubicBezTo>
                  <a:cubicBezTo>
                    <a:pt x="8732" y="13810"/>
                    <a:pt x="10200" y="14063"/>
                    <a:pt x="11668" y="14316"/>
                  </a:cubicBezTo>
                  <a:cubicBezTo>
                    <a:pt x="12629" y="14468"/>
                    <a:pt x="13616" y="14645"/>
                    <a:pt x="14502" y="15075"/>
                  </a:cubicBezTo>
                  <a:cubicBezTo>
                    <a:pt x="14831" y="13759"/>
                    <a:pt x="15160" y="12443"/>
                    <a:pt x="15489" y="11153"/>
                  </a:cubicBezTo>
                  <a:cubicBezTo>
                    <a:pt x="15540" y="10950"/>
                    <a:pt x="15590" y="10748"/>
                    <a:pt x="15666" y="10596"/>
                  </a:cubicBezTo>
                  <a:cubicBezTo>
                    <a:pt x="15793" y="10368"/>
                    <a:pt x="15945" y="10191"/>
                    <a:pt x="16046" y="9989"/>
                  </a:cubicBezTo>
                  <a:cubicBezTo>
                    <a:pt x="16324" y="9407"/>
                    <a:pt x="15995" y="8698"/>
                    <a:pt x="16096" y="8040"/>
                  </a:cubicBezTo>
                  <a:cubicBezTo>
                    <a:pt x="16172" y="7382"/>
                    <a:pt x="16653" y="6825"/>
                    <a:pt x="17134" y="6370"/>
                  </a:cubicBezTo>
                  <a:cubicBezTo>
                    <a:pt x="17488" y="6041"/>
                    <a:pt x="17843" y="5661"/>
                    <a:pt x="17893" y="5206"/>
                  </a:cubicBezTo>
                  <a:cubicBezTo>
                    <a:pt x="17969" y="4725"/>
                    <a:pt x="17691" y="4294"/>
                    <a:pt x="17463" y="3864"/>
                  </a:cubicBezTo>
                  <a:cubicBezTo>
                    <a:pt x="16943" y="3521"/>
                    <a:pt x="16399" y="3449"/>
                    <a:pt x="15845" y="3449"/>
                  </a:cubicBezTo>
                  <a:cubicBezTo>
                    <a:pt x="15444" y="3449"/>
                    <a:pt x="15037" y="3487"/>
                    <a:pt x="14632" y="3487"/>
                  </a:cubicBezTo>
                  <a:cubicBezTo>
                    <a:pt x="14317" y="3487"/>
                    <a:pt x="14003" y="3464"/>
                    <a:pt x="13692" y="3383"/>
                  </a:cubicBezTo>
                  <a:cubicBezTo>
                    <a:pt x="13161" y="3257"/>
                    <a:pt x="12756" y="2852"/>
                    <a:pt x="12199" y="2700"/>
                  </a:cubicBezTo>
                  <a:cubicBezTo>
                    <a:pt x="11743" y="2574"/>
                    <a:pt x="11440" y="2574"/>
                    <a:pt x="10959" y="2574"/>
                  </a:cubicBezTo>
                  <a:cubicBezTo>
                    <a:pt x="10250" y="2574"/>
                    <a:pt x="9542" y="2523"/>
                    <a:pt x="8833" y="2498"/>
                  </a:cubicBezTo>
                  <a:cubicBezTo>
                    <a:pt x="8799" y="2496"/>
                    <a:pt x="8765" y="2496"/>
                    <a:pt x="8733" y="2496"/>
                  </a:cubicBezTo>
                  <a:cubicBezTo>
                    <a:pt x="8140" y="2496"/>
                    <a:pt x="7814" y="2704"/>
                    <a:pt x="7239" y="2776"/>
                  </a:cubicBezTo>
                  <a:cubicBezTo>
                    <a:pt x="7174" y="2785"/>
                    <a:pt x="7114" y="2790"/>
                    <a:pt x="7057" y="2790"/>
                  </a:cubicBezTo>
                  <a:cubicBezTo>
                    <a:pt x="5881" y="2790"/>
                    <a:pt x="6200" y="883"/>
                    <a:pt x="5138" y="473"/>
                  </a:cubicBezTo>
                  <a:cubicBezTo>
                    <a:pt x="4632" y="271"/>
                    <a:pt x="3645" y="144"/>
                    <a:pt x="3063" y="43"/>
                  </a:cubicBezTo>
                  <a:cubicBezTo>
                    <a:pt x="2929" y="13"/>
                    <a:pt x="2805" y="1"/>
                    <a:pt x="268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3"/>
            <p:cNvSpPr/>
            <p:nvPr/>
          </p:nvSpPr>
          <p:spPr>
            <a:xfrm>
              <a:off x="5709260" y="2255790"/>
              <a:ext cx="572915" cy="370949"/>
            </a:xfrm>
            <a:custGeom>
              <a:avLst/>
              <a:gdLst/>
              <a:ahLst/>
              <a:cxnLst/>
              <a:rect l="l" t="t" r="r" b="b"/>
              <a:pathLst>
                <a:path w="16223" h="10504" extrusionOk="0">
                  <a:moveTo>
                    <a:pt x="329" y="1"/>
                  </a:moveTo>
                  <a:lnTo>
                    <a:pt x="203" y="2886"/>
                  </a:lnTo>
                  <a:lnTo>
                    <a:pt x="177" y="2886"/>
                  </a:lnTo>
                  <a:cubicBezTo>
                    <a:pt x="304" y="3949"/>
                    <a:pt x="253" y="5062"/>
                    <a:pt x="177" y="6125"/>
                  </a:cubicBezTo>
                  <a:cubicBezTo>
                    <a:pt x="101" y="6986"/>
                    <a:pt x="51" y="7821"/>
                    <a:pt x="0" y="8656"/>
                  </a:cubicBezTo>
                  <a:cubicBezTo>
                    <a:pt x="1644" y="8914"/>
                    <a:pt x="3309" y="9064"/>
                    <a:pt x="4976" y="9064"/>
                  </a:cubicBezTo>
                  <a:cubicBezTo>
                    <a:pt x="5106" y="9064"/>
                    <a:pt x="5236" y="9063"/>
                    <a:pt x="5366" y="9061"/>
                  </a:cubicBezTo>
                  <a:cubicBezTo>
                    <a:pt x="6779" y="9045"/>
                    <a:pt x="8193" y="8943"/>
                    <a:pt x="9600" y="8943"/>
                  </a:cubicBezTo>
                  <a:cubicBezTo>
                    <a:pt x="10359" y="8943"/>
                    <a:pt x="11116" y="8972"/>
                    <a:pt x="11870" y="9061"/>
                  </a:cubicBezTo>
                  <a:cubicBezTo>
                    <a:pt x="11996" y="9339"/>
                    <a:pt x="12123" y="9593"/>
                    <a:pt x="12376" y="9770"/>
                  </a:cubicBezTo>
                  <a:cubicBezTo>
                    <a:pt x="12484" y="9845"/>
                    <a:pt x="12619" y="9884"/>
                    <a:pt x="12751" y="9884"/>
                  </a:cubicBezTo>
                  <a:cubicBezTo>
                    <a:pt x="12928" y="9884"/>
                    <a:pt x="13098" y="9814"/>
                    <a:pt x="13186" y="9668"/>
                  </a:cubicBezTo>
                  <a:cubicBezTo>
                    <a:pt x="13211" y="9593"/>
                    <a:pt x="13236" y="9542"/>
                    <a:pt x="13287" y="9491"/>
                  </a:cubicBezTo>
                  <a:cubicBezTo>
                    <a:pt x="13337" y="9428"/>
                    <a:pt x="13407" y="9403"/>
                    <a:pt x="13483" y="9403"/>
                  </a:cubicBezTo>
                  <a:cubicBezTo>
                    <a:pt x="13559" y="9403"/>
                    <a:pt x="13641" y="9428"/>
                    <a:pt x="13717" y="9466"/>
                  </a:cubicBezTo>
                  <a:cubicBezTo>
                    <a:pt x="13844" y="9542"/>
                    <a:pt x="13945" y="9668"/>
                    <a:pt x="14071" y="9770"/>
                  </a:cubicBezTo>
                  <a:cubicBezTo>
                    <a:pt x="14350" y="9972"/>
                    <a:pt x="14704" y="9997"/>
                    <a:pt x="15033" y="10099"/>
                  </a:cubicBezTo>
                  <a:cubicBezTo>
                    <a:pt x="15311" y="10200"/>
                    <a:pt x="15565" y="10352"/>
                    <a:pt x="15818" y="10504"/>
                  </a:cubicBezTo>
                  <a:cubicBezTo>
                    <a:pt x="15792" y="10377"/>
                    <a:pt x="15792" y="10276"/>
                    <a:pt x="15818" y="10175"/>
                  </a:cubicBezTo>
                  <a:cubicBezTo>
                    <a:pt x="15868" y="9922"/>
                    <a:pt x="16096" y="9719"/>
                    <a:pt x="16147" y="9466"/>
                  </a:cubicBezTo>
                  <a:cubicBezTo>
                    <a:pt x="16197" y="9162"/>
                    <a:pt x="15969" y="8909"/>
                    <a:pt x="15843" y="8631"/>
                  </a:cubicBezTo>
                  <a:cubicBezTo>
                    <a:pt x="15742" y="8403"/>
                    <a:pt x="15894" y="7922"/>
                    <a:pt x="16096" y="7644"/>
                  </a:cubicBezTo>
                  <a:cubicBezTo>
                    <a:pt x="16096" y="7036"/>
                    <a:pt x="16096" y="6100"/>
                    <a:pt x="16045" y="5391"/>
                  </a:cubicBezTo>
                  <a:cubicBezTo>
                    <a:pt x="15944" y="4607"/>
                    <a:pt x="16223" y="3240"/>
                    <a:pt x="15767" y="2582"/>
                  </a:cubicBezTo>
                  <a:cubicBezTo>
                    <a:pt x="15337" y="1950"/>
                    <a:pt x="14881" y="2203"/>
                    <a:pt x="15286" y="1317"/>
                  </a:cubicBezTo>
                  <a:cubicBezTo>
                    <a:pt x="15463" y="912"/>
                    <a:pt x="15565" y="988"/>
                    <a:pt x="15565" y="532"/>
                  </a:cubicBezTo>
                  <a:cubicBezTo>
                    <a:pt x="15565" y="482"/>
                    <a:pt x="15565" y="431"/>
                    <a:pt x="15539" y="381"/>
                  </a:cubicBezTo>
                  <a:lnTo>
                    <a:pt x="329" y="1"/>
                  </a:ln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3"/>
            <p:cNvSpPr/>
            <p:nvPr/>
          </p:nvSpPr>
          <p:spPr>
            <a:xfrm>
              <a:off x="6331299" y="2833155"/>
              <a:ext cx="566664" cy="471950"/>
            </a:xfrm>
            <a:custGeom>
              <a:avLst/>
              <a:gdLst/>
              <a:ahLst/>
              <a:cxnLst/>
              <a:rect l="l" t="t" r="r" b="b"/>
              <a:pathLst>
                <a:path w="16046" h="13364" extrusionOk="0">
                  <a:moveTo>
                    <a:pt x="9921" y="1"/>
                  </a:moveTo>
                  <a:cubicBezTo>
                    <a:pt x="9820" y="51"/>
                    <a:pt x="9693" y="77"/>
                    <a:pt x="9516" y="77"/>
                  </a:cubicBezTo>
                  <a:lnTo>
                    <a:pt x="633" y="77"/>
                  </a:lnTo>
                  <a:cubicBezTo>
                    <a:pt x="508" y="45"/>
                    <a:pt x="383" y="24"/>
                    <a:pt x="252" y="24"/>
                  </a:cubicBezTo>
                  <a:cubicBezTo>
                    <a:pt x="171" y="24"/>
                    <a:pt x="87" y="32"/>
                    <a:pt x="0" y="51"/>
                  </a:cubicBezTo>
                  <a:cubicBezTo>
                    <a:pt x="0" y="102"/>
                    <a:pt x="0" y="127"/>
                    <a:pt x="0" y="178"/>
                  </a:cubicBezTo>
                  <a:cubicBezTo>
                    <a:pt x="0" y="279"/>
                    <a:pt x="51" y="406"/>
                    <a:pt x="102" y="507"/>
                  </a:cubicBezTo>
                  <a:cubicBezTo>
                    <a:pt x="152" y="633"/>
                    <a:pt x="203" y="785"/>
                    <a:pt x="254" y="912"/>
                  </a:cubicBezTo>
                  <a:cubicBezTo>
                    <a:pt x="279" y="988"/>
                    <a:pt x="304" y="1064"/>
                    <a:pt x="380" y="1114"/>
                  </a:cubicBezTo>
                  <a:cubicBezTo>
                    <a:pt x="431" y="1165"/>
                    <a:pt x="507" y="1165"/>
                    <a:pt x="557" y="1215"/>
                  </a:cubicBezTo>
                  <a:cubicBezTo>
                    <a:pt x="608" y="1266"/>
                    <a:pt x="633" y="1317"/>
                    <a:pt x="633" y="1393"/>
                  </a:cubicBezTo>
                  <a:cubicBezTo>
                    <a:pt x="810" y="1469"/>
                    <a:pt x="962" y="1544"/>
                    <a:pt x="1139" y="1595"/>
                  </a:cubicBezTo>
                  <a:cubicBezTo>
                    <a:pt x="1190" y="1620"/>
                    <a:pt x="1266" y="1646"/>
                    <a:pt x="1291" y="1696"/>
                  </a:cubicBezTo>
                  <a:cubicBezTo>
                    <a:pt x="1342" y="1798"/>
                    <a:pt x="1266" y="1924"/>
                    <a:pt x="1291" y="2025"/>
                  </a:cubicBezTo>
                  <a:cubicBezTo>
                    <a:pt x="1342" y="2278"/>
                    <a:pt x="1747" y="2177"/>
                    <a:pt x="1974" y="2304"/>
                  </a:cubicBezTo>
                  <a:cubicBezTo>
                    <a:pt x="2126" y="2380"/>
                    <a:pt x="2202" y="2607"/>
                    <a:pt x="2126" y="2785"/>
                  </a:cubicBezTo>
                  <a:cubicBezTo>
                    <a:pt x="2050" y="2886"/>
                    <a:pt x="1924" y="2962"/>
                    <a:pt x="1848" y="3063"/>
                  </a:cubicBezTo>
                  <a:cubicBezTo>
                    <a:pt x="1671" y="3316"/>
                    <a:pt x="1797" y="3696"/>
                    <a:pt x="2025" y="3923"/>
                  </a:cubicBezTo>
                  <a:cubicBezTo>
                    <a:pt x="2228" y="4176"/>
                    <a:pt x="2506" y="4354"/>
                    <a:pt x="2683" y="4607"/>
                  </a:cubicBezTo>
                  <a:cubicBezTo>
                    <a:pt x="2860" y="4885"/>
                    <a:pt x="2886" y="5214"/>
                    <a:pt x="2936" y="5543"/>
                  </a:cubicBezTo>
                  <a:cubicBezTo>
                    <a:pt x="3164" y="7542"/>
                    <a:pt x="3366" y="9567"/>
                    <a:pt x="3189" y="11566"/>
                  </a:cubicBezTo>
                  <a:cubicBezTo>
                    <a:pt x="3164" y="11668"/>
                    <a:pt x="3164" y="11769"/>
                    <a:pt x="3139" y="11895"/>
                  </a:cubicBezTo>
                  <a:cubicBezTo>
                    <a:pt x="3702" y="11949"/>
                    <a:pt x="4268" y="11970"/>
                    <a:pt x="4836" y="11970"/>
                  </a:cubicBezTo>
                  <a:cubicBezTo>
                    <a:pt x="7154" y="11970"/>
                    <a:pt x="9505" y="11614"/>
                    <a:pt x="11816" y="11614"/>
                  </a:cubicBezTo>
                  <a:cubicBezTo>
                    <a:pt x="12172" y="11614"/>
                    <a:pt x="12528" y="11623"/>
                    <a:pt x="12882" y="11642"/>
                  </a:cubicBezTo>
                  <a:cubicBezTo>
                    <a:pt x="13135" y="11642"/>
                    <a:pt x="13414" y="11668"/>
                    <a:pt x="13641" y="11819"/>
                  </a:cubicBezTo>
                  <a:cubicBezTo>
                    <a:pt x="13515" y="12174"/>
                    <a:pt x="13464" y="12680"/>
                    <a:pt x="13338" y="13059"/>
                  </a:cubicBezTo>
                  <a:cubicBezTo>
                    <a:pt x="13312" y="13110"/>
                    <a:pt x="13287" y="13186"/>
                    <a:pt x="13338" y="13237"/>
                  </a:cubicBezTo>
                  <a:cubicBezTo>
                    <a:pt x="13363" y="13313"/>
                    <a:pt x="13464" y="13313"/>
                    <a:pt x="13540" y="13338"/>
                  </a:cubicBezTo>
                  <a:cubicBezTo>
                    <a:pt x="13869" y="13338"/>
                    <a:pt x="14223" y="13363"/>
                    <a:pt x="14552" y="13363"/>
                  </a:cubicBezTo>
                  <a:cubicBezTo>
                    <a:pt x="14628" y="13034"/>
                    <a:pt x="14704" y="12680"/>
                    <a:pt x="14780" y="12326"/>
                  </a:cubicBezTo>
                  <a:cubicBezTo>
                    <a:pt x="14831" y="12148"/>
                    <a:pt x="14881" y="11946"/>
                    <a:pt x="15033" y="11819"/>
                  </a:cubicBezTo>
                  <a:cubicBezTo>
                    <a:pt x="15160" y="11718"/>
                    <a:pt x="15312" y="11693"/>
                    <a:pt x="15464" y="11642"/>
                  </a:cubicBezTo>
                  <a:cubicBezTo>
                    <a:pt x="15818" y="11440"/>
                    <a:pt x="15919" y="10984"/>
                    <a:pt x="15995" y="10579"/>
                  </a:cubicBezTo>
                  <a:cubicBezTo>
                    <a:pt x="16020" y="10377"/>
                    <a:pt x="16046" y="10149"/>
                    <a:pt x="15944" y="9972"/>
                  </a:cubicBezTo>
                  <a:cubicBezTo>
                    <a:pt x="15742" y="9668"/>
                    <a:pt x="15286" y="9719"/>
                    <a:pt x="15008" y="9491"/>
                  </a:cubicBezTo>
                  <a:cubicBezTo>
                    <a:pt x="14527" y="9137"/>
                    <a:pt x="14780" y="8352"/>
                    <a:pt x="14477" y="7871"/>
                  </a:cubicBezTo>
                  <a:cubicBezTo>
                    <a:pt x="14249" y="7492"/>
                    <a:pt x="13793" y="7391"/>
                    <a:pt x="13388" y="7213"/>
                  </a:cubicBezTo>
                  <a:cubicBezTo>
                    <a:pt x="12983" y="7062"/>
                    <a:pt x="12578" y="6707"/>
                    <a:pt x="12680" y="6277"/>
                  </a:cubicBezTo>
                  <a:cubicBezTo>
                    <a:pt x="12730" y="6049"/>
                    <a:pt x="12933" y="5847"/>
                    <a:pt x="12882" y="5644"/>
                  </a:cubicBezTo>
                  <a:cubicBezTo>
                    <a:pt x="12907" y="5619"/>
                    <a:pt x="13009" y="5442"/>
                    <a:pt x="12958" y="5442"/>
                  </a:cubicBezTo>
                  <a:cubicBezTo>
                    <a:pt x="12933" y="5417"/>
                    <a:pt x="12907" y="5366"/>
                    <a:pt x="12907" y="5315"/>
                  </a:cubicBezTo>
                  <a:cubicBezTo>
                    <a:pt x="12907" y="4885"/>
                    <a:pt x="12882" y="4379"/>
                    <a:pt x="12553" y="4126"/>
                  </a:cubicBezTo>
                  <a:cubicBezTo>
                    <a:pt x="12401" y="3999"/>
                    <a:pt x="12224" y="3949"/>
                    <a:pt x="12098" y="3847"/>
                  </a:cubicBezTo>
                  <a:cubicBezTo>
                    <a:pt x="11870" y="3645"/>
                    <a:pt x="11819" y="3341"/>
                    <a:pt x="11642" y="3114"/>
                  </a:cubicBezTo>
                  <a:cubicBezTo>
                    <a:pt x="11364" y="2683"/>
                    <a:pt x="10756" y="2481"/>
                    <a:pt x="10680" y="1975"/>
                  </a:cubicBezTo>
                  <a:cubicBezTo>
                    <a:pt x="10630" y="1772"/>
                    <a:pt x="10706" y="1519"/>
                    <a:pt x="10630" y="1317"/>
                  </a:cubicBezTo>
                  <a:cubicBezTo>
                    <a:pt x="10554" y="1140"/>
                    <a:pt x="10377" y="1013"/>
                    <a:pt x="10275" y="836"/>
                  </a:cubicBezTo>
                  <a:cubicBezTo>
                    <a:pt x="10200" y="684"/>
                    <a:pt x="10174" y="507"/>
                    <a:pt x="10124" y="380"/>
                  </a:cubicBezTo>
                  <a:cubicBezTo>
                    <a:pt x="10073" y="228"/>
                    <a:pt x="9997" y="102"/>
                    <a:pt x="9921" y="1"/>
                  </a:cubicBez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3"/>
            <p:cNvSpPr/>
            <p:nvPr/>
          </p:nvSpPr>
          <p:spPr>
            <a:xfrm>
              <a:off x="7020365" y="2260735"/>
              <a:ext cx="328959" cy="402662"/>
            </a:xfrm>
            <a:custGeom>
              <a:avLst/>
              <a:gdLst/>
              <a:ahLst/>
              <a:cxnLst/>
              <a:rect l="l" t="t" r="r" b="b"/>
              <a:pathLst>
                <a:path w="9315" h="11402" extrusionOk="0">
                  <a:moveTo>
                    <a:pt x="3714" y="1"/>
                  </a:moveTo>
                  <a:cubicBezTo>
                    <a:pt x="3380" y="1"/>
                    <a:pt x="3069" y="69"/>
                    <a:pt x="2886" y="241"/>
                  </a:cubicBezTo>
                  <a:cubicBezTo>
                    <a:pt x="2253" y="823"/>
                    <a:pt x="2911" y="1810"/>
                    <a:pt x="1772" y="2012"/>
                  </a:cubicBezTo>
                  <a:cubicBezTo>
                    <a:pt x="1703" y="2024"/>
                    <a:pt x="1638" y="2029"/>
                    <a:pt x="1577" y="2029"/>
                  </a:cubicBezTo>
                  <a:cubicBezTo>
                    <a:pt x="1294" y="2029"/>
                    <a:pt x="1105" y="1921"/>
                    <a:pt x="955" y="1921"/>
                  </a:cubicBezTo>
                  <a:cubicBezTo>
                    <a:pt x="799" y="1921"/>
                    <a:pt x="686" y="2039"/>
                    <a:pt x="558" y="2518"/>
                  </a:cubicBezTo>
                  <a:cubicBezTo>
                    <a:pt x="431" y="2999"/>
                    <a:pt x="507" y="3505"/>
                    <a:pt x="380" y="3986"/>
                  </a:cubicBezTo>
                  <a:cubicBezTo>
                    <a:pt x="279" y="4340"/>
                    <a:pt x="51" y="4619"/>
                    <a:pt x="51" y="4998"/>
                  </a:cubicBezTo>
                  <a:cubicBezTo>
                    <a:pt x="1" y="5935"/>
                    <a:pt x="785" y="6542"/>
                    <a:pt x="1089" y="7377"/>
                  </a:cubicBezTo>
                  <a:cubicBezTo>
                    <a:pt x="1418" y="8339"/>
                    <a:pt x="1418" y="10389"/>
                    <a:pt x="608" y="11351"/>
                  </a:cubicBezTo>
                  <a:cubicBezTo>
                    <a:pt x="1949" y="11275"/>
                    <a:pt x="3265" y="11275"/>
                    <a:pt x="4607" y="11249"/>
                  </a:cubicBezTo>
                  <a:cubicBezTo>
                    <a:pt x="4607" y="11300"/>
                    <a:pt x="4632" y="11351"/>
                    <a:pt x="4632" y="11401"/>
                  </a:cubicBezTo>
                  <a:cubicBezTo>
                    <a:pt x="5822" y="11173"/>
                    <a:pt x="7011" y="10870"/>
                    <a:pt x="8150" y="10465"/>
                  </a:cubicBezTo>
                  <a:cubicBezTo>
                    <a:pt x="7973" y="10212"/>
                    <a:pt x="8023" y="9908"/>
                    <a:pt x="7973" y="9453"/>
                  </a:cubicBezTo>
                  <a:cubicBezTo>
                    <a:pt x="7897" y="8516"/>
                    <a:pt x="8200" y="8440"/>
                    <a:pt x="8631" y="7706"/>
                  </a:cubicBezTo>
                  <a:cubicBezTo>
                    <a:pt x="8884" y="7276"/>
                    <a:pt x="9314" y="6618"/>
                    <a:pt x="9238" y="6087"/>
                  </a:cubicBezTo>
                  <a:cubicBezTo>
                    <a:pt x="9086" y="5176"/>
                    <a:pt x="8302" y="4391"/>
                    <a:pt x="7492" y="4163"/>
                  </a:cubicBezTo>
                  <a:cubicBezTo>
                    <a:pt x="7137" y="4556"/>
                    <a:pt x="6837" y="5306"/>
                    <a:pt x="6450" y="5306"/>
                  </a:cubicBezTo>
                  <a:cubicBezTo>
                    <a:pt x="6313" y="5306"/>
                    <a:pt x="6164" y="5212"/>
                    <a:pt x="5999" y="4973"/>
                  </a:cubicBezTo>
                  <a:cubicBezTo>
                    <a:pt x="5973" y="4948"/>
                    <a:pt x="5746" y="3986"/>
                    <a:pt x="5746" y="3936"/>
                  </a:cubicBezTo>
                  <a:cubicBezTo>
                    <a:pt x="5695" y="3379"/>
                    <a:pt x="5973" y="3328"/>
                    <a:pt x="6151" y="2771"/>
                  </a:cubicBezTo>
                  <a:cubicBezTo>
                    <a:pt x="6429" y="1759"/>
                    <a:pt x="5720" y="721"/>
                    <a:pt x="4835" y="241"/>
                  </a:cubicBezTo>
                  <a:cubicBezTo>
                    <a:pt x="4557" y="102"/>
                    <a:pt x="4119" y="1"/>
                    <a:pt x="371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3"/>
            <p:cNvSpPr/>
            <p:nvPr/>
          </p:nvSpPr>
          <p:spPr>
            <a:xfrm>
              <a:off x="7183944" y="2571295"/>
              <a:ext cx="358412" cy="394716"/>
            </a:xfrm>
            <a:custGeom>
              <a:avLst/>
              <a:gdLst/>
              <a:ahLst/>
              <a:cxnLst/>
              <a:rect l="l" t="t" r="r" b="b"/>
              <a:pathLst>
                <a:path w="10149" h="11177" extrusionOk="0">
                  <a:moveTo>
                    <a:pt x="8908" y="1"/>
                  </a:moveTo>
                  <a:cubicBezTo>
                    <a:pt x="8832" y="51"/>
                    <a:pt x="8782" y="102"/>
                    <a:pt x="8706" y="127"/>
                  </a:cubicBezTo>
                  <a:cubicBezTo>
                    <a:pt x="7845" y="734"/>
                    <a:pt x="6403" y="937"/>
                    <a:pt x="5644" y="1696"/>
                  </a:cubicBezTo>
                  <a:cubicBezTo>
                    <a:pt x="5414" y="1942"/>
                    <a:pt x="4931" y="2092"/>
                    <a:pt x="4494" y="2092"/>
                  </a:cubicBezTo>
                  <a:cubicBezTo>
                    <a:pt x="4257" y="2092"/>
                    <a:pt x="4033" y="2047"/>
                    <a:pt x="3872" y="1949"/>
                  </a:cubicBezTo>
                  <a:cubicBezTo>
                    <a:pt x="3695" y="1873"/>
                    <a:pt x="3594" y="1772"/>
                    <a:pt x="3518" y="1646"/>
                  </a:cubicBezTo>
                  <a:cubicBezTo>
                    <a:pt x="2379" y="2076"/>
                    <a:pt x="1190" y="2379"/>
                    <a:pt x="0" y="2582"/>
                  </a:cubicBezTo>
                  <a:cubicBezTo>
                    <a:pt x="354" y="5087"/>
                    <a:pt x="709" y="7568"/>
                    <a:pt x="1088" y="10073"/>
                  </a:cubicBezTo>
                  <a:cubicBezTo>
                    <a:pt x="1241" y="10035"/>
                    <a:pt x="1397" y="10011"/>
                    <a:pt x="1548" y="10011"/>
                  </a:cubicBezTo>
                  <a:cubicBezTo>
                    <a:pt x="1799" y="10011"/>
                    <a:pt x="2038" y="10077"/>
                    <a:pt x="2227" y="10250"/>
                  </a:cubicBezTo>
                  <a:cubicBezTo>
                    <a:pt x="2379" y="10402"/>
                    <a:pt x="2480" y="10630"/>
                    <a:pt x="2607" y="10832"/>
                  </a:cubicBezTo>
                  <a:cubicBezTo>
                    <a:pt x="2731" y="10977"/>
                    <a:pt x="2906" y="11105"/>
                    <a:pt x="3091" y="11105"/>
                  </a:cubicBezTo>
                  <a:cubicBezTo>
                    <a:pt x="3132" y="11105"/>
                    <a:pt x="3173" y="11099"/>
                    <a:pt x="3214" y="11085"/>
                  </a:cubicBezTo>
                  <a:cubicBezTo>
                    <a:pt x="3391" y="11009"/>
                    <a:pt x="3493" y="10807"/>
                    <a:pt x="3670" y="10782"/>
                  </a:cubicBezTo>
                  <a:cubicBezTo>
                    <a:pt x="3691" y="10777"/>
                    <a:pt x="3713" y="10775"/>
                    <a:pt x="3734" y="10775"/>
                  </a:cubicBezTo>
                  <a:cubicBezTo>
                    <a:pt x="4032" y="10775"/>
                    <a:pt x="4286" y="11176"/>
                    <a:pt x="4546" y="11176"/>
                  </a:cubicBezTo>
                  <a:cubicBezTo>
                    <a:pt x="4591" y="11176"/>
                    <a:pt x="4636" y="11164"/>
                    <a:pt x="4682" y="11136"/>
                  </a:cubicBezTo>
                  <a:cubicBezTo>
                    <a:pt x="4834" y="11035"/>
                    <a:pt x="4834" y="10807"/>
                    <a:pt x="4986" y="10706"/>
                  </a:cubicBezTo>
                  <a:cubicBezTo>
                    <a:pt x="5036" y="10672"/>
                    <a:pt x="5090" y="10658"/>
                    <a:pt x="5143" y="10658"/>
                  </a:cubicBezTo>
                  <a:cubicBezTo>
                    <a:pt x="5250" y="10658"/>
                    <a:pt x="5357" y="10714"/>
                    <a:pt x="5441" y="10782"/>
                  </a:cubicBezTo>
                  <a:cubicBezTo>
                    <a:pt x="5568" y="10883"/>
                    <a:pt x="5669" y="11035"/>
                    <a:pt x="5796" y="11111"/>
                  </a:cubicBezTo>
                  <a:cubicBezTo>
                    <a:pt x="5865" y="11142"/>
                    <a:pt x="5940" y="11156"/>
                    <a:pt x="6014" y="11156"/>
                  </a:cubicBezTo>
                  <a:cubicBezTo>
                    <a:pt x="6184" y="11156"/>
                    <a:pt x="6356" y="11082"/>
                    <a:pt x="6479" y="10959"/>
                  </a:cubicBezTo>
                  <a:cubicBezTo>
                    <a:pt x="6656" y="10807"/>
                    <a:pt x="6757" y="10554"/>
                    <a:pt x="6783" y="10301"/>
                  </a:cubicBezTo>
                  <a:cubicBezTo>
                    <a:pt x="6808" y="9972"/>
                    <a:pt x="6808" y="9542"/>
                    <a:pt x="7086" y="9364"/>
                  </a:cubicBezTo>
                  <a:cubicBezTo>
                    <a:pt x="7238" y="9288"/>
                    <a:pt x="7390" y="9288"/>
                    <a:pt x="7542" y="9263"/>
                  </a:cubicBezTo>
                  <a:cubicBezTo>
                    <a:pt x="7921" y="9213"/>
                    <a:pt x="8250" y="8934"/>
                    <a:pt x="8402" y="8605"/>
                  </a:cubicBezTo>
                  <a:cubicBezTo>
                    <a:pt x="8478" y="8428"/>
                    <a:pt x="8529" y="8226"/>
                    <a:pt x="8605" y="8048"/>
                  </a:cubicBezTo>
                  <a:cubicBezTo>
                    <a:pt x="8706" y="7795"/>
                    <a:pt x="8908" y="7593"/>
                    <a:pt x="9086" y="7390"/>
                  </a:cubicBezTo>
                  <a:cubicBezTo>
                    <a:pt x="9440" y="6960"/>
                    <a:pt x="9718" y="6454"/>
                    <a:pt x="9971" y="5973"/>
                  </a:cubicBezTo>
                  <a:cubicBezTo>
                    <a:pt x="10047" y="5872"/>
                    <a:pt x="10098" y="5771"/>
                    <a:pt x="10123" y="5644"/>
                  </a:cubicBezTo>
                  <a:cubicBezTo>
                    <a:pt x="10148" y="5518"/>
                    <a:pt x="10098" y="5366"/>
                    <a:pt x="10073" y="5239"/>
                  </a:cubicBezTo>
                  <a:cubicBezTo>
                    <a:pt x="9895" y="4480"/>
                    <a:pt x="9718" y="3721"/>
                    <a:pt x="9541" y="2962"/>
                  </a:cubicBezTo>
                  <a:cubicBezTo>
                    <a:pt x="9313" y="1975"/>
                    <a:pt x="9086" y="988"/>
                    <a:pt x="8908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3"/>
            <p:cNvSpPr/>
            <p:nvPr/>
          </p:nvSpPr>
          <p:spPr>
            <a:xfrm>
              <a:off x="8021369" y="2333554"/>
              <a:ext cx="242226" cy="157328"/>
            </a:xfrm>
            <a:custGeom>
              <a:avLst/>
              <a:gdLst/>
              <a:ahLst/>
              <a:cxnLst/>
              <a:rect l="l" t="t" r="r" b="b"/>
              <a:pathLst>
                <a:path w="6859" h="4455" extrusionOk="0">
                  <a:moveTo>
                    <a:pt x="4834" y="1"/>
                  </a:moveTo>
                  <a:cubicBezTo>
                    <a:pt x="3771" y="355"/>
                    <a:pt x="2683" y="633"/>
                    <a:pt x="1620" y="861"/>
                  </a:cubicBezTo>
                  <a:cubicBezTo>
                    <a:pt x="1620" y="836"/>
                    <a:pt x="1620" y="811"/>
                    <a:pt x="1595" y="785"/>
                  </a:cubicBezTo>
                  <a:cubicBezTo>
                    <a:pt x="1114" y="1013"/>
                    <a:pt x="532" y="1114"/>
                    <a:pt x="0" y="1216"/>
                  </a:cubicBezTo>
                  <a:cubicBezTo>
                    <a:pt x="152" y="2101"/>
                    <a:pt x="152" y="2987"/>
                    <a:pt x="26" y="3873"/>
                  </a:cubicBezTo>
                  <a:cubicBezTo>
                    <a:pt x="1544" y="3670"/>
                    <a:pt x="2987" y="3063"/>
                    <a:pt x="4429" y="2607"/>
                  </a:cubicBezTo>
                  <a:cubicBezTo>
                    <a:pt x="4492" y="2576"/>
                    <a:pt x="4554" y="2555"/>
                    <a:pt x="4611" y="2555"/>
                  </a:cubicBezTo>
                  <a:cubicBezTo>
                    <a:pt x="4646" y="2555"/>
                    <a:pt x="4679" y="2563"/>
                    <a:pt x="4708" y="2582"/>
                  </a:cubicBezTo>
                  <a:cubicBezTo>
                    <a:pt x="4758" y="2633"/>
                    <a:pt x="4809" y="2683"/>
                    <a:pt x="4834" y="2759"/>
                  </a:cubicBezTo>
                  <a:cubicBezTo>
                    <a:pt x="5087" y="3316"/>
                    <a:pt x="5366" y="3898"/>
                    <a:pt x="5644" y="4455"/>
                  </a:cubicBezTo>
                  <a:cubicBezTo>
                    <a:pt x="6074" y="4379"/>
                    <a:pt x="6808" y="4252"/>
                    <a:pt x="6834" y="3746"/>
                  </a:cubicBezTo>
                  <a:cubicBezTo>
                    <a:pt x="6859" y="3518"/>
                    <a:pt x="6251" y="2683"/>
                    <a:pt x="6100" y="2430"/>
                  </a:cubicBezTo>
                  <a:cubicBezTo>
                    <a:pt x="5897" y="2076"/>
                    <a:pt x="5669" y="1519"/>
                    <a:pt x="5467" y="1266"/>
                  </a:cubicBezTo>
                  <a:cubicBezTo>
                    <a:pt x="5037" y="735"/>
                    <a:pt x="4961" y="988"/>
                    <a:pt x="4860" y="355"/>
                  </a:cubicBezTo>
                  <a:cubicBezTo>
                    <a:pt x="4834" y="254"/>
                    <a:pt x="4834" y="127"/>
                    <a:pt x="4834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3"/>
            <p:cNvSpPr/>
            <p:nvPr/>
          </p:nvSpPr>
          <p:spPr>
            <a:xfrm>
              <a:off x="7545888" y="2153907"/>
              <a:ext cx="505004" cy="434410"/>
            </a:xfrm>
            <a:custGeom>
              <a:avLst/>
              <a:gdLst/>
              <a:ahLst/>
              <a:cxnLst/>
              <a:rect l="l" t="t" r="r" b="b"/>
              <a:pathLst>
                <a:path w="14300" h="12301" extrusionOk="0">
                  <a:moveTo>
                    <a:pt x="11617" y="1"/>
                  </a:moveTo>
                  <a:cubicBezTo>
                    <a:pt x="11010" y="203"/>
                    <a:pt x="10402" y="431"/>
                    <a:pt x="9795" y="735"/>
                  </a:cubicBezTo>
                  <a:cubicBezTo>
                    <a:pt x="9213" y="1039"/>
                    <a:pt x="7745" y="1469"/>
                    <a:pt x="7467" y="2152"/>
                  </a:cubicBezTo>
                  <a:cubicBezTo>
                    <a:pt x="7264" y="2608"/>
                    <a:pt x="7517" y="3215"/>
                    <a:pt x="7340" y="3696"/>
                  </a:cubicBezTo>
                  <a:cubicBezTo>
                    <a:pt x="7331" y="3695"/>
                    <a:pt x="7322" y="3695"/>
                    <a:pt x="7314" y="3695"/>
                  </a:cubicBezTo>
                  <a:cubicBezTo>
                    <a:pt x="6641" y="3695"/>
                    <a:pt x="7036" y="5651"/>
                    <a:pt x="7036" y="6201"/>
                  </a:cubicBezTo>
                  <a:cubicBezTo>
                    <a:pt x="5888" y="6623"/>
                    <a:pt x="4979" y="7587"/>
                    <a:pt x="3725" y="7587"/>
                  </a:cubicBezTo>
                  <a:cubicBezTo>
                    <a:pt x="3625" y="7587"/>
                    <a:pt x="3522" y="7581"/>
                    <a:pt x="3417" y="7568"/>
                  </a:cubicBezTo>
                  <a:cubicBezTo>
                    <a:pt x="3157" y="7540"/>
                    <a:pt x="2914" y="7519"/>
                    <a:pt x="2681" y="7519"/>
                  </a:cubicBezTo>
                  <a:cubicBezTo>
                    <a:pt x="2075" y="7519"/>
                    <a:pt x="1533" y="7657"/>
                    <a:pt x="912" y="8150"/>
                  </a:cubicBezTo>
                  <a:cubicBezTo>
                    <a:pt x="811" y="8226"/>
                    <a:pt x="557" y="8302"/>
                    <a:pt x="507" y="8403"/>
                  </a:cubicBezTo>
                  <a:cubicBezTo>
                    <a:pt x="304" y="8884"/>
                    <a:pt x="557" y="8555"/>
                    <a:pt x="583" y="8909"/>
                  </a:cubicBezTo>
                  <a:cubicBezTo>
                    <a:pt x="684" y="9567"/>
                    <a:pt x="1013" y="9770"/>
                    <a:pt x="557" y="10402"/>
                  </a:cubicBezTo>
                  <a:cubicBezTo>
                    <a:pt x="431" y="10579"/>
                    <a:pt x="228" y="10757"/>
                    <a:pt x="1" y="10934"/>
                  </a:cubicBezTo>
                  <a:cubicBezTo>
                    <a:pt x="102" y="11237"/>
                    <a:pt x="228" y="11541"/>
                    <a:pt x="355" y="11845"/>
                  </a:cubicBezTo>
                  <a:cubicBezTo>
                    <a:pt x="3443" y="11162"/>
                    <a:pt x="6581" y="10504"/>
                    <a:pt x="9744" y="10099"/>
                  </a:cubicBezTo>
                  <a:cubicBezTo>
                    <a:pt x="9921" y="10428"/>
                    <a:pt x="10124" y="10782"/>
                    <a:pt x="10301" y="11111"/>
                  </a:cubicBezTo>
                  <a:cubicBezTo>
                    <a:pt x="10352" y="11212"/>
                    <a:pt x="10428" y="11339"/>
                    <a:pt x="10554" y="11364"/>
                  </a:cubicBezTo>
                  <a:cubicBezTo>
                    <a:pt x="10568" y="11366"/>
                    <a:pt x="10581" y="11367"/>
                    <a:pt x="10595" y="11367"/>
                  </a:cubicBezTo>
                  <a:cubicBezTo>
                    <a:pt x="10729" y="11367"/>
                    <a:pt x="10846" y="11263"/>
                    <a:pt x="10984" y="11263"/>
                  </a:cubicBezTo>
                  <a:cubicBezTo>
                    <a:pt x="11004" y="11259"/>
                    <a:pt x="11024" y="11258"/>
                    <a:pt x="11043" y="11258"/>
                  </a:cubicBezTo>
                  <a:cubicBezTo>
                    <a:pt x="11318" y="11258"/>
                    <a:pt x="11534" y="11575"/>
                    <a:pt x="11794" y="11693"/>
                  </a:cubicBezTo>
                  <a:cubicBezTo>
                    <a:pt x="11900" y="11739"/>
                    <a:pt x="12016" y="11748"/>
                    <a:pt x="12129" y="11748"/>
                  </a:cubicBezTo>
                  <a:cubicBezTo>
                    <a:pt x="12205" y="11748"/>
                    <a:pt x="12280" y="11744"/>
                    <a:pt x="12351" y="11744"/>
                  </a:cubicBezTo>
                  <a:cubicBezTo>
                    <a:pt x="12958" y="11769"/>
                    <a:pt x="13515" y="11997"/>
                    <a:pt x="14021" y="12300"/>
                  </a:cubicBezTo>
                  <a:cubicBezTo>
                    <a:pt x="14122" y="12275"/>
                    <a:pt x="14198" y="12224"/>
                    <a:pt x="14300" y="12199"/>
                  </a:cubicBezTo>
                  <a:cubicBezTo>
                    <a:pt x="14224" y="11845"/>
                    <a:pt x="14122" y="11491"/>
                    <a:pt x="14047" y="11162"/>
                  </a:cubicBezTo>
                  <a:cubicBezTo>
                    <a:pt x="13971" y="10908"/>
                    <a:pt x="13920" y="10655"/>
                    <a:pt x="13945" y="10402"/>
                  </a:cubicBezTo>
                  <a:cubicBezTo>
                    <a:pt x="13971" y="10250"/>
                    <a:pt x="14021" y="10073"/>
                    <a:pt x="13996" y="9921"/>
                  </a:cubicBezTo>
                  <a:cubicBezTo>
                    <a:pt x="13945" y="9694"/>
                    <a:pt x="13743" y="9542"/>
                    <a:pt x="13642" y="9339"/>
                  </a:cubicBezTo>
                  <a:cubicBezTo>
                    <a:pt x="13566" y="9213"/>
                    <a:pt x="13566" y="9061"/>
                    <a:pt x="13591" y="8934"/>
                  </a:cubicBezTo>
                  <a:cubicBezTo>
                    <a:pt x="13566" y="8934"/>
                    <a:pt x="13515" y="8960"/>
                    <a:pt x="13490" y="8960"/>
                  </a:cubicBezTo>
                  <a:cubicBezTo>
                    <a:pt x="13616" y="8074"/>
                    <a:pt x="13616" y="7188"/>
                    <a:pt x="13464" y="6303"/>
                  </a:cubicBezTo>
                  <a:cubicBezTo>
                    <a:pt x="13389" y="6328"/>
                    <a:pt x="13313" y="6328"/>
                    <a:pt x="13237" y="6353"/>
                  </a:cubicBezTo>
                  <a:cubicBezTo>
                    <a:pt x="13199" y="6353"/>
                    <a:pt x="13154" y="6359"/>
                    <a:pt x="13113" y="6359"/>
                  </a:cubicBezTo>
                  <a:cubicBezTo>
                    <a:pt x="13072" y="6359"/>
                    <a:pt x="13034" y="6353"/>
                    <a:pt x="13009" y="6328"/>
                  </a:cubicBezTo>
                  <a:cubicBezTo>
                    <a:pt x="12933" y="6277"/>
                    <a:pt x="12933" y="6176"/>
                    <a:pt x="12908" y="6100"/>
                  </a:cubicBezTo>
                  <a:cubicBezTo>
                    <a:pt x="12857" y="5088"/>
                    <a:pt x="12857" y="4000"/>
                    <a:pt x="12174" y="3266"/>
                  </a:cubicBezTo>
                  <a:cubicBezTo>
                    <a:pt x="12047" y="3139"/>
                    <a:pt x="11870" y="2962"/>
                    <a:pt x="11946" y="2785"/>
                  </a:cubicBezTo>
                  <a:cubicBezTo>
                    <a:pt x="11971" y="2734"/>
                    <a:pt x="12022" y="2658"/>
                    <a:pt x="12073" y="2608"/>
                  </a:cubicBezTo>
                  <a:cubicBezTo>
                    <a:pt x="12326" y="2279"/>
                    <a:pt x="12224" y="1798"/>
                    <a:pt x="12073" y="1393"/>
                  </a:cubicBezTo>
                  <a:cubicBezTo>
                    <a:pt x="11921" y="912"/>
                    <a:pt x="11769" y="456"/>
                    <a:pt x="11617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3"/>
            <p:cNvSpPr/>
            <p:nvPr/>
          </p:nvSpPr>
          <p:spPr>
            <a:xfrm>
              <a:off x="7498530" y="2510518"/>
              <a:ext cx="471914" cy="310172"/>
            </a:xfrm>
            <a:custGeom>
              <a:avLst/>
              <a:gdLst/>
              <a:ahLst/>
              <a:cxnLst/>
              <a:rect l="l" t="t" r="r" b="b"/>
              <a:pathLst>
                <a:path w="13363" h="8783" extrusionOk="0">
                  <a:moveTo>
                    <a:pt x="11060" y="1"/>
                  </a:moveTo>
                  <a:cubicBezTo>
                    <a:pt x="7922" y="406"/>
                    <a:pt x="4809" y="1064"/>
                    <a:pt x="1671" y="1747"/>
                  </a:cubicBezTo>
                  <a:cubicBezTo>
                    <a:pt x="1544" y="1443"/>
                    <a:pt x="1443" y="1139"/>
                    <a:pt x="1342" y="836"/>
                  </a:cubicBezTo>
                  <a:cubicBezTo>
                    <a:pt x="911" y="1165"/>
                    <a:pt x="431" y="1468"/>
                    <a:pt x="0" y="1722"/>
                  </a:cubicBezTo>
                  <a:cubicBezTo>
                    <a:pt x="178" y="2734"/>
                    <a:pt x="405" y="3721"/>
                    <a:pt x="633" y="4683"/>
                  </a:cubicBezTo>
                  <a:cubicBezTo>
                    <a:pt x="810" y="5442"/>
                    <a:pt x="987" y="6201"/>
                    <a:pt x="1165" y="6960"/>
                  </a:cubicBezTo>
                  <a:cubicBezTo>
                    <a:pt x="1190" y="7087"/>
                    <a:pt x="1240" y="7239"/>
                    <a:pt x="1215" y="7390"/>
                  </a:cubicBezTo>
                  <a:cubicBezTo>
                    <a:pt x="1190" y="7492"/>
                    <a:pt x="1139" y="7593"/>
                    <a:pt x="1063" y="7694"/>
                  </a:cubicBezTo>
                  <a:cubicBezTo>
                    <a:pt x="1038" y="7745"/>
                    <a:pt x="1038" y="7770"/>
                    <a:pt x="1013" y="7821"/>
                  </a:cubicBezTo>
                  <a:cubicBezTo>
                    <a:pt x="1114" y="8150"/>
                    <a:pt x="1240" y="8453"/>
                    <a:pt x="1367" y="8782"/>
                  </a:cubicBezTo>
                  <a:cubicBezTo>
                    <a:pt x="5037" y="7998"/>
                    <a:pt x="8782" y="7036"/>
                    <a:pt x="12477" y="6252"/>
                  </a:cubicBezTo>
                  <a:cubicBezTo>
                    <a:pt x="12705" y="5897"/>
                    <a:pt x="12958" y="5543"/>
                    <a:pt x="13186" y="5214"/>
                  </a:cubicBezTo>
                  <a:cubicBezTo>
                    <a:pt x="13236" y="5113"/>
                    <a:pt x="13312" y="5012"/>
                    <a:pt x="13312" y="4910"/>
                  </a:cubicBezTo>
                  <a:cubicBezTo>
                    <a:pt x="13363" y="4758"/>
                    <a:pt x="13287" y="4607"/>
                    <a:pt x="13211" y="4455"/>
                  </a:cubicBezTo>
                  <a:cubicBezTo>
                    <a:pt x="13009" y="4151"/>
                    <a:pt x="12756" y="3873"/>
                    <a:pt x="12452" y="3645"/>
                  </a:cubicBezTo>
                  <a:cubicBezTo>
                    <a:pt x="12351" y="3594"/>
                    <a:pt x="12249" y="3518"/>
                    <a:pt x="12173" y="3442"/>
                  </a:cubicBezTo>
                  <a:cubicBezTo>
                    <a:pt x="11971" y="3139"/>
                    <a:pt x="12148" y="2759"/>
                    <a:pt x="12300" y="2430"/>
                  </a:cubicBezTo>
                  <a:cubicBezTo>
                    <a:pt x="12477" y="2051"/>
                    <a:pt x="12578" y="1671"/>
                    <a:pt x="12680" y="1266"/>
                  </a:cubicBezTo>
                  <a:cubicBezTo>
                    <a:pt x="12575" y="1204"/>
                    <a:pt x="12488" y="1158"/>
                    <a:pt x="12390" y="1158"/>
                  </a:cubicBezTo>
                  <a:cubicBezTo>
                    <a:pt x="12369" y="1158"/>
                    <a:pt x="12348" y="1160"/>
                    <a:pt x="12325" y="1165"/>
                  </a:cubicBezTo>
                  <a:cubicBezTo>
                    <a:pt x="12190" y="1187"/>
                    <a:pt x="12075" y="1270"/>
                    <a:pt x="11944" y="1270"/>
                  </a:cubicBezTo>
                  <a:cubicBezTo>
                    <a:pt x="11928" y="1270"/>
                    <a:pt x="11912" y="1269"/>
                    <a:pt x="11895" y="1266"/>
                  </a:cubicBezTo>
                  <a:cubicBezTo>
                    <a:pt x="11769" y="1241"/>
                    <a:pt x="11693" y="1114"/>
                    <a:pt x="11642" y="1013"/>
                  </a:cubicBezTo>
                  <a:cubicBezTo>
                    <a:pt x="11440" y="684"/>
                    <a:pt x="11262" y="330"/>
                    <a:pt x="11060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3"/>
            <p:cNvSpPr/>
            <p:nvPr/>
          </p:nvSpPr>
          <p:spPr>
            <a:xfrm>
              <a:off x="7621850" y="2779547"/>
              <a:ext cx="129641" cy="74832"/>
            </a:xfrm>
            <a:custGeom>
              <a:avLst/>
              <a:gdLst/>
              <a:ahLst/>
              <a:cxnLst/>
              <a:rect l="l" t="t" r="r" b="b"/>
              <a:pathLst>
                <a:path w="3671" h="2119" extrusionOk="0">
                  <a:moveTo>
                    <a:pt x="2987" y="0"/>
                  </a:moveTo>
                  <a:cubicBezTo>
                    <a:pt x="1975" y="228"/>
                    <a:pt x="988" y="456"/>
                    <a:pt x="1" y="684"/>
                  </a:cubicBezTo>
                  <a:lnTo>
                    <a:pt x="127" y="1620"/>
                  </a:lnTo>
                  <a:cubicBezTo>
                    <a:pt x="153" y="1797"/>
                    <a:pt x="203" y="2000"/>
                    <a:pt x="381" y="2075"/>
                  </a:cubicBezTo>
                  <a:cubicBezTo>
                    <a:pt x="428" y="2105"/>
                    <a:pt x="478" y="2118"/>
                    <a:pt x="527" y="2118"/>
                  </a:cubicBezTo>
                  <a:cubicBezTo>
                    <a:pt x="686" y="2118"/>
                    <a:pt x="847" y="1983"/>
                    <a:pt x="963" y="1848"/>
                  </a:cubicBezTo>
                  <a:cubicBezTo>
                    <a:pt x="1114" y="1671"/>
                    <a:pt x="1216" y="1443"/>
                    <a:pt x="1443" y="1367"/>
                  </a:cubicBezTo>
                  <a:cubicBezTo>
                    <a:pt x="1508" y="1345"/>
                    <a:pt x="1572" y="1338"/>
                    <a:pt x="1638" y="1338"/>
                  </a:cubicBezTo>
                  <a:cubicBezTo>
                    <a:pt x="1728" y="1338"/>
                    <a:pt x="1822" y="1352"/>
                    <a:pt x="1924" y="1367"/>
                  </a:cubicBezTo>
                  <a:cubicBezTo>
                    <a:pt x="2042" y="1384"/>
                    <a:pt x="2163" y="1392"/>
                    <a:pt x="2286" y="1392"/>
                  </a:cubicBezTo>
                  <a:cubicBezTo>
                    <a:pt x="2532" y="1392"/>
                    <a:pt x="2785" y="1358"/>
                    <a:pt x="3038" y="1291"/>
                  </a:cubicBezTo>
                  <a:cubicBezTo>
                    <a:pt x="3139" y="1266"/>
                    <a:pt x="3240" y="1215"/>
                    <a:pt x="3316" y="1164"/>
                  </a:cubicBezTo>
                  <a:cubicBezTo>
                    <a:pt x="3417" y="1088"/>
                    <a:pt x="3493" y="962"/>
                    <a:pt x="3544" y="861"/>
                  </a:cubicBezTo>
                  <a:cubicBezTo>
                    <a:pt x="3569" y="785"/>
                    <a:pt x="3620" y="709"/>
                    <a:pt x="3671" y="658"/>
                  </a:cubicBezTo>
                  <a:cubicBezTo>
                    <a:pt x="3595" y="608"/>
                    <a:pt x="3519" y="582"/>
                    <a:pt x="3468" y="557"/>
                  </a:cubicBezTo>
                  <a:cubicBezTo>
                    <a:pt x="3240" y="405"/>
                    <a:pt x="3063" y="228"/>
                    <a:pt x="2987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3"/>
            <p:cNvSpPr/>
            <p:nvPr/>
          </p:nvSpPr>
          <p:spPr>
            <a:xfrm>
              <a:off x="7381461" y="2786681"/>
              <a:ext cx="339660" cy="305863"/>
            </a:xfrm>
            <a:custGeom>
              <a:avLst/>
              <a:gdLst/>
              <a:ahLst/>
              <a:cxnLst/>
              <a:rect l="l" t="t" r="r" b="b"/>
              <a:pathLst>
                <a:path w="9618" h="8661" extrusionOk="0">
                  <a:moveTo>
                    <a:pt x="4328" y="1"/>
                  </a:moveTo>
                  <a:cubicBezTo>
                    <a:pt x="4075" y="431"/>
                    <a:pt x="3822" y="886"/>
                    <a:pt x="3493" y="1291"/>
                  </a:cubicBezTo>
                  <a:cubicBezTo>
                    <a:pt x="3315" y="1494"/>
                    <a:pt x="3113" y="1696"/>
                    <a:pt x="3012" y="1949"/>
                  </a:cubicBezTo>
                  <a:cubicBezTo>
                    <a:pt x="2936" y="2127"/>
                    <a:pt x="2910" y="2329"/>
                    <a:pt x="2809" y="2506"/>
                  </a:cubicBezTo>
                  <a:cubicBezTo>
                    <a:pt x="2657" y="2860"/>
                    <a:pt x="2328" y="3114"/>
                    <a:pt x="1949" y="3164"/>
                  </a:cubicBezTo>
                  <a:cubicBezTo>
                    <a:pt x="1797" y="3189"/>
                    <a:pt x="1645" y="3189"/>
                    <a:pt x="1493" y="3265"/>
                  </a:cubicBezTo>
                  <a:cubicBezTo>
                    <a:pt x="1190" y="3443"/>
                    <a:pt x="1215" y="3873"/>
                    <a:pt x="1190" y="4202"/>
                  </a:cubicBezTo>
                  <a:cubicBezTo>
                    <a:pt x="1164" y="4455"/>
                    <a:pt x="1063" y="4708"/>
                    <a:pt x="886" y="4860"/>
                  </a:cubicBezTo>
                  <a:cubicBezTo>
                    <a:pt x="763" y="4983"/>
                    <a:pt x="591" y="5057"/>
                    <a:pt x="421" y="5057"/>
                  </a:cubicBezTo>
                  <a:cubicBezTo>
                    <a:pt x="347" y="5057"/>
                    <a:pt x="272" y="5043"/>
                    <a:pt x="203" y="5012"/>
                  </a:cubicBezTo>
                  <a:cubicBezTo>
                    <a:pt x="127" y="4961"/>
                    <a:pt x="51" y="4910"/>
                    <a:pt x="0" y="4834"/>
                  </a:cubicBezTo>
                  <a:lnTo>
                    <a:pt x="0" y="4834"/>
                  </a:lnTo>
                  <a:cubicBezTo>
                    <a:pt x="0" y="5341"/>
                    <a:pt x="101" y="5847"/>
                    <a:pt x="304" y="6302"/>
                  </a:cubicBezTo>
                  <a:cubicBezTo>
                    <a:pt x="456" y="6657"/>
                    <a:pt x="658" y="7011"/>
                    <a:pt x="987" y="7239"/>
                  </a:cubicBezTo>
                  <a:cubicBezTo>
                    <a:pt x="1139" y="7340"/>
                    <a:pt x="1316" y="7391"/>
                    <a:pt x="1468" y="7492"/>
                  </a:cubicBezTo>
                  <a:cubicBezTo>
                    <a:pt x="1848" y="7720"/>
                    <a:pt x="2101" y="8124"/>
                    <a:pt x="2455" y="8378"/>
                  </a:cubicBezTo>
                  <a:cubicBezTo>
                    <a:pt x="2708" y="8555"/>
                    <a:pt x="3012" y="8656"/>
                    <a:pt x="3341" y="8656"/>
                  </a:cubicBezTo>
                  <a:cubicBezTo>
                    <a:pt x="3378" y="8659"/>
                    <a:pt x="3416" y="8661"/>
                    <a:pt x="3454" y="8661"/>
                  </a:cubicBezTo>
                  <a:cubicBezTo>
                    <a:pt x="3700" y="8661"/>
                    <a:pt x="3963" y="8595"/>
                    <a:pt x="4226" y="8529"/>
                  </a:cubicBezTo>
                  <a:lnTo>
                    <a:pt x="5897" y="8074"/>
                  </a:lnTo>
                  <a:cubicBezTo>
                    <a:pt x="6049" y="8049"/>
                    <a:pt x="6226" y="7998"/>
                    <a:pt x="6327" y="7846"/>
                  </a:cubicBezTo>
                  <a:cubicBezTo>
                    <a:pt x="6428" y="7720"/>
                    <a:pt x="6428" y="7542"/>
                    <a:pt x="6428" y="7391"/>
                  </a:cubicBezTo>
                  <a:cubicBezTo>
                    <a:pt x="6454" y="6682"/>
                    <a:pt x="6454" y="5973"/>
                    <a:pt x="6454" y="5265"/>
                  </a:cubicBezTo>
                  <a:cubicBezTo>
                    <a:pt x="6454" y="4885"/>
                    <a:pt x="6580" y="4379"/>
                    <a:pt x="6960" y="4354"/>
                  </a:cubicBezTo>
                  <a:cubicBezTo>
                    <a:pt x="7044" y="4354"/>
                    <a:pt x="7128" y="4376"/>
                    <a:pt x="7205" y="4376"/>
                  </a:cubicBezTo>
                  <a:cubicBezTo>
                    <a:pt x="7244" y="4376"/>
                    <a:pt x="7280" y="4371"/>
                    <a:pt x="7314" y="4354"/>
                  </a:cubicBezTo>
                  <a:cubicBezTo>
                    <a:pt x="7567" y="4278"/>
                    <a:pt x="7542" y="3923"/>
                    <a:pt x="7441" y="3670"/>
                  </a:cubicBezTo>
                  <a:lnTo>
                    <a:pt x="7441" y="3670"/>
                  </a:lnTo>
                  <a:cubicBezTo>
                    <a:pt x="7481" y="3681"/>
                    <a:pt x="7522" y="3687"/>
                    <a:pt x="7564" y="3687"/>
                  </a:cubicBezTo>
                  <a:cubicBezTo>
                    <a:pt x="7805" y="3687"/>
                    <a:pt x="8049" y="3511"/>
                    <a:pt x="8200" y="3316"/>
                  </a:cubicBezTo>
                  <a:cubicBezTo>
                    <a:pt x="8402" y="3088"/>
                    <a:pt x="8529" y="2785"/>
                    <a:pt x="8757" y="2607"/>
                  </a:cubicBezTo>
                  <a:cubicBezTo>
                    <a:pt x="8908" y="2481"/>
                    <a:pt x="9086" y="2405"/>
                    <a:pt x="9237" y="2278"/>
                  </a:cubicBezTo>
                  <a:cubicBezTo>
                    <a:pt x="9541" y="2000"/>
                    <a:pt x="9617" y="1570"/>
                    <a:pt x="9617" y="1140"/>
                  </a:cubicBezTo>
                  <a:lnTo>
                    <a:pt x="9617" y="1140"/>
                  </a:lnTo>
                  <a:cubicBezTo>
                    <a:pt x="9439" y="1169"/>
                    <a:pt x="9261" y="1181"/>
                    <a:pt x="9088" y="1181"/>
                  </a:cubicBezTo>
                  <a:cubicBezTo>
                    <a:pt x="8966" y="1181"/>
                    <a:pt x="8847" y="1175"/>
                    <a:pt x="8731" y="1165"/>
                  </a:cubicBezTo>
                  <a:cubicBezTo>
                    <a:pt x="8629" y="1150"/>
                    <a:pt x="8535" y="1136"/>
                    <a:pt x="8445" y="1136"/>
                  </a:cubicBezTo>
                  <a:cubicBezTo>
                    <a:pt x="8379" y="1136"/>
                    <a:pt x="8315" y="1143"/>
                    <a:pt x="8250" y="1165"/>
                  </a:cubicBezTo>
                  <a:cubicBezTo>
                    <a:pt x="8023" y="1241"/>
                    <a:pt x="7921" y="1469"/>
                    <a:pt x="7770" y="1646"/>
                  </a:cubicBezTo>
                  <a:cubicBezTo>
                    <a:pt x="7654" y="1781"/>
                    <a:pt x="7493" y="1916"/>
                    <a:pt x="7334" y="1916"/>
                  </a:cubicBezTo>
                  <a:cubicBezTo>
                    <a:pt x="7285" y="1916"/>
                    <a:pt x="7235" y="1903"/>
                    <a:pt x="7188" y="1873"/>
                  </a:cubicBezTo>
                  <a:cubicBezTo>
                    <a:pt x="7010" y="1798"/>
                    <a:pt x="6960" y="1595"/>
                    <a:pt x="6934" y="1418"/>
                  </a:cubicBezTo>
                  <a:lnTo>
                    <a:pt x="6808" y="482"/>
                  </a:lnTo>
                  <a:cubicBezTo>
                    <a:pt x="6099" y="659"/>
                    <a:pt x="5391" y="811"/>
                    <a:pt x="4682" y="962"/>
                  </a:cubicBezTo>
                  <a:cubicBezTo>
                    <a:pt x="4555" y="633"/>
                    <a:pt x="4429" y="330"/>
                    <a:pt x="4328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3"/>
            <p:cNvSpPr/>
            <p:nvPr/>
          </p:nvSpPr>
          <p:spPr>
            <a:xfrm>
              <a:off x="6861271" y="2925010"/>
              <a:ext cx="589019" cy="304345"/>
            </a:xfrm>
            <a:custGeom>
              <a:avLst/>
              <a:gdLst/>
              <a:ahLst/>
              <a:cxnLst/>
              <a:rect l="l" t="t" r="r" b="b"/>
              <a:pathLst>
                <a:path w="16679" h="8618" extrusionOk="0">
                  <a:moveTo>
                    <a:pt x="10717" y="1"/>
                  </a:moveTo>
                  <a:cubicBezTo>
                    <a:pt x="10556" y="1"/>
                    <a:pt x="10388" y="31"/>
                    <a:pt x="10225" y="82"/>
                  </a:cubicBezTo>
                  <a:cubicBezTo>
                    <a:pt x="10251" y="259"/>
                    <a:pt x="10276" y="437"/>
                    <a:pt x="10301" y="614"/>
                  </a:cubicBezTo>
                  <a:cubicBezTo>
                    <a:pt x="10301" y="740"/>
                    <a:pt x="10327" y="917"/>
                    <a:pt x="10251" y="1019"/>
                  </a:cubicBezTo>
                  <a:cubicBezTo>
                    <a:pt x="10124" y="1145"/>
                    <a:pt x="9922" y="1120"/>
                    <a:pt x="9744" y="1196"/>
                  </a:cubicBezTo>
                  <a:cubicBezTo>
                    <a:pt x="9491" y="1297"/>
                    <a:pt x="9390" y="1575"/>
                    <a:pt x="9289" y="1803"/>
                  </a:cubicBezTo>
                  <a:cubicBezTo>
                    <a:pt x="9061" y="2360"/>
                    <a:pt x="8732" y="2891"/>
                    <a:pt x="8175" y="3119"/>
                  </a:cubicBezTo>
                  <a:cubicBezTo>
                    <a:pt x="7644" y="3347"/>
                    <a:pt x="6961" y="3246"/>
                    <a:pt x="6581" y="3651"/>
                  </a:cubicBezTo>
                  <a:cubicBezTo>
                    <a:pt x="6353" y="3904"/>
                    <a:pt x="6227" y="4283"/>
                    <a:pt x="5898" y="4334"/>
                  </a:cubicBezTo>
                  <a:cubicBezTo>
                    <a:pt x="5871" y="4338"/>
                    <a:pt x="5844" y="4339"/>
                    <a:pt x="5818" y="4339"/>
                  </a:cubicBezTo>
                  <a:cubicBezTo>
                    <a:pt x="5714" y="4339"/>
                    <a:pt x="5609" y="4316"/>
                    <a:pt x="5505" y="4316"/>
                  </a:cubicBezTo>
                  <a:cubicBezTo>
                    <a:pt x="5459" y="4316"/>
                    <a:pt x="5413" y="4321"/>
                    <a:pt x="5366" y="4334"/>
                  </a:cubicBezTo>
                  <a:cubicBezTo>
                    <a:pt x="5265" y="4359"/>
                    <a:pt x="5189" y="4461"/>
                    <a:pt x="5088" y="4511"/>
                  </a:cubicBezTo>
                  <a:cubicBezTo>
                    <a:pt x="4995" y="4565"/>
                    <a:pt x="4898" y="4589"/>
                    <a:pt x="4799" y="4589"/>
                  </a:cubicBezTo>
                  <a:cubicBezTo>
                    <a:pt x="4575" y="4589"/>
                    <a:pt x="4345" y="4467"/>
                    <a:pt x="4151" y="4309"/>
                  </a:cubicBezTo>
                  <a:cubicBezTo>
                    <a:pt x="4101" y="4359"/>
                    <a:pt x="4076" y="4410"/>
                    <a:pt x="4025" y="4461"/>
                  </a:cubicBezTo>
                  <a:cubicBezTo>
                    <a:pt x="3949" y="4486"/>
                    <a:pt x="3898" y="4511"/>
                    <a:pt x="3848" y="4562"/>
                  </a:cubicBezTo>
                  <a:cubicBezTo>
                    <a:pt x="3747" y="4663"/>
                    <a:pt x="3747" y="4840"/>
                    <a:pt x="3645" y="4967"/>
                  </a:cubicBezTo>
                  <a:cubicBezTo>
                    <a:pt x="3493" y="5169"/>
                    <a:pt x="3164" y="5093"/>
                    <a:pt x="2937" y="5245"/>
                  </a:cubicBezTo>
                  <a:cubicBezTo>
                    <a:pt x="2633" y="5448"/>
                    <a:pt x="2734" y="5954"/>
                    <a:pt x="2532" y="6283"/>
                  </a:cubicBezTo>
                  <a:cubicBezTo>
                    <a:pt x="2380" y="6510"/>
                    <a:pt x="2076" y="6637"/>
                    <a:pt x="1773" y="6637"/>
                  </a:cubicBezTo>
                  <a:cubicBezTo>
                    <a:pt x="1714" y="6642"/>
                    <a:pt x="1655" y="6644"/>
                    <a:pt x="1596" y="6644"/>
                  </a:cubicBezTo>
                  <a:cubicBezTo>
                    <a:pt x="1434" y="6644"/>
                    <a:pt x="1271" y="6630"/>
                    <a:pt x="1101" y="6630"/>
                  </a:cubicBezTo>
                  <a:cubicBezTo>
                    <a:pt x="1039" y="6630"/>
                    <a:pt x="976" y="6632"/>
                    <a:pt x="912" y="6637"/>
                  </a:cubicBezTo>
                  <a:cubicBezTo>
                    <a:pt x="608" y="6637"/>
                    <a:pt x="279" y="6738"/>
                    <a:pt x="1" y="6890"/>
                  </a:cubicBezTo>
                  <a:cubicBezTo>
                    <a:pt x="279" y="7118"/>
                    <a:pt x="735" y="7067"/>
                    <a:pt x="937" y="7371"/>
                  </a:cubicBezTo>
                  <a:cubicBezTo>
                    <a:pt x="1064" y="7548"/>
                    <a:pt x="1013" y="7776"/>
                    <a:pt x="988" y="7978"/>
                  </a:cubicBezTo>
                  <a:cubicBezTo>
                    <a:pt x="963" y="8181"/>
                    <a:pt x="912" y="8409"/>
                    <a:pt x="836" y="8586"/>
                  </a:cubicBezTo>
                  <a:cubicBezTo>
                    <a:pt x="1179" y="8605"/>
                    <a:pt x="1519" y="8617"/>
                    <a:pt x="1856" y="8617"/>
                  </a:cubicBezTo>
                  <a:cubicBezTo>
                    <a:pt x="2389" y="8617"/>
                    <a:pt x="2916" y="8587"/>
                    <a:pt x="3443" y="8510"/>
                  </a:cubicBezTo>
                  <a:cubicBezTo>
                    <a:pt x="4050" y="8459"/>
                    <a:pt x="4632" y="8333"/>
                    <a:pt x="5214" y="8206"/>
                  </a:cubicBezTo>
                  <a:lnTo>
                    <a:pt x="8884" y="7447"/>
                  </a:lnTo>
                  <a:cubicBezTo>
                    <a:pt x="9947" y="7219"/>
                    <a:pt x="11010" y="7017"/>
                    <a:pt x="12098" y="6839"/>
                  </a:cubicBezTo>
                  <a:cubicBezTo>
                    <a:pt x="13161" y="6662"/>
                    <a:pt x="14249" y="6536"/>
                    <a:pt x="15337" y="6409"/>
                  </a:cubicBezTo>
                  <a:cubicBezTo>
                    <a:pt x="15793" y="5599"/>
                    <a:pt x="16223" y="4790"/>
                    <a:pt x="16679" y="3980"/>
                  </a:cubicBezTo>
                  <a:cubicBezTo>
                    <a:pt x="16552" y="3828"/>
                    <a:pt x="16400" y="3676"/>
                    <a:pt x="16198" y="3575"/>
                  </a:cubicBezTo>
                  <a:cubicBezTo>
                    <a:pt x="16046" y="3474"/>
                    <a:pt x="15869" y="3423"/>
                    <a:pt x="15717" y="3322"/>
                  </a:cubicBezTo>
                  <a:cubicBezTo>
                    <a:pt x="15388" y="3119"/>
                    <a:pt x="15186" y="2740"/>
                    <a:pt x="15034" y="2385"/>
                  </a:cubicBezTo>
                  <a:cubicBezTo>
                    <a:pt x="14831" y="1930"/>
                    <a:pt x="14730" y="1424"/>
                    <a:pt x="14730" y="917"/>
                  </a:cubicBezTo>
                  <a:cubicBezTo>
                    <a:pt x="14679" y="867"/>
                    <a:pt x="14629" y="816"/>
                    <a:pt x="14578" y="766"/>
                  </a:cubicBezTo>
                  <a:cubicBezTo>
                    <a:pt x="14494" y="698"/>
                    <a:pt x="14376" y="642"/>
                    <a:pt x="14269" y="642"/>
                  </a:cubicBezTo>
                  <a:cubicBezTo>
                    <a:pt x="14216" y="642"/>
                    <a:pt x="14165" y="656"/>
                    <a:pt x="14123" y="690"/>
                  </a:cubicBezTo>
                  <a:cubicBezTo>
                    <a:pt x="13971" y="791"/>
                    <a:pt x="13971" y="1019"/>
                    <a:pt x="13819" y="1120"/>
                  </a:cubicBezTo>
                  <a:cubicBezTo>
                    <a:pt x="13773" y="1148"/>
                    <a:pt x="13728" y="1160"/>
                    <a:pt x="13683" y="1160"/>
                  </a:cubicBezTo>
                  <a:cubicBezTo>
                    <a:pt x="13423" y="1160"/>
                    <a:pt x="13169" y="759"/>
                    <a:pt x="12871" y="759"/>
                  </a:cubicBezTo>
                  <a:cubicBezTo>
                    <a:pt x="12850" y="759"/>
                    <a:pt x="12828" y="761"/>
                    <a:pt x="12807" y="766"/>
                  </a:cubicBezTo>
                  <a:cubicBezTo>
                    <a:pt x="12630" y="816"/>
                    <a:pt x="12528" y="1019"/>
                    <a:pt x="12351" y="1069"/>
                  </a:cubicBezTo>
                  <a:cubicBezTo>
                    <a:pt x="12305" y="1090"/>
                    <a:pt x="12259" y="1099"/>
                    <a:pt x="12214" y="1099"/>
                  </a:cubicBezTo>
                  <a:cubicBezTo>
                    <a:pt x="12034" y="1099"/>
                    <a:pt x="11865" y="958"/>
                    <a:pt x="11744" y="816"/>
                  </a:cubicBezTo>
                  <a:cubicBezTo>
                    <a:pt x="11617" y="639"/>
                    <a:pt x="11516" y="411"/>
                    <a:pt x="11364" y="234"/>
                  </a:cubicBezTo>
                  <a:cubicBezTo>
                    <a:pt x="11183" y="68"/>
                    <a:pt x="10956" y="1"/>
                    <a:pt x="10717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3"/>
            <p:cNvSpPr/>
            <p:nvPr/>
          </p:nvSpPr>
          <p:spPr>
            <a:xfrm>
              <a:off x="7402897" y="3065528"/>
              <a:ext cx="161813" cy="85851"/>
            </a:xfrm>
            <a:custGeom>
              <a:avLst/>
              <a:gdLst/>
              <a:ahLst/>
              <a:cxnLst/>
              <a:rect l="l" t="t" r="r" b="b"/>
              <a:pathLst>
                <a:path w="4582" h="2431" extrusionOk="0">
                  <a:moveTo>
                    <a:pt x="1342" y="1"/>
                  </a:moveTo>
                  <a:cubicBezTo>
                    <a:pt x="886" y="811"/>
                    <a:pt x="456" y="1620"/>
                    <a:pt x="0" y="2430"/>
                  </a:cubicBezTo>
                  <a:cubicBezTo>
                    <a:pt x="557" y="2354"/>
                    <a:pt x="1139" y="2304"/>
                    <a:pt x="1721" y="2228"/>
                  </a:cubicBezTo>
                  <a:cubicBezTo>
                    <a:pt x="2455" y="2127"/>
                    <a:pt x="3164" y="2025"/>
                    <a:pt x="3898" y="1924"/>
                  </a:cubicBezTo>
                  <a:cubicBezTo>
                    <a:pt x="4126" y="1393"/>
                    <a:pt x="4379" y="886"/>
                    <a:pt x="4581" y="380"/>
                  </a:cubicBezTo>
                  <a:lnTo>
                    <a:pt x="4581" y="380"/>
                  </a:lnTo>
                  <a:cubicBezTo>
                    <a:pt x="4252" y="456"/>
                    <a:pt x="3948" y="532"/>
                    <a:pt x="3619" y="633"/>
                  </a:cubicBezTo>
                  <a:cubicBezTo>
                    <a:pt x="3356" y="699"/>
                    <a:pt x="3112" y="765"/>
                    <a:pt x="2855" y="765"/>
                  </a:cubicBezTo>
                  <a:cubicBezTo>
                    <a:pt x="2815" y="765"/>
                    <a:pt x="2774" y="763"/>
                    <a:pt x="2734" y="760"/>
                  </a:cubicBezTo>
                  <a:cubicBezTo>
                    <a:pt x="2405" y="760"/>
                    <a:pt x="2101" y="659"/>
                    <a:pt x="1848" y="482"/>
                  </a:cubicBezTo>
                  <a:cubicBezTo>
                    <a:pt x="1671" y="330"/>
                    <a:pt x="1519" y="178"/>
                    <a:pt x="1342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3"/>
            <p:cNvSpPr/>
            <p:nvPr/>
          </p:nvSpPr>
          <p:spPr>
            <a:xfrm>
              <a:off x="7540520" y="2802784"/>
              <a:ext cx="433527" cy="330725"/>
            </a:xfrm>
            <a:custGeom>
              <a:avLst/>
              <a:gdLst/>
              <a:ahLst/>
              <a:cxnLst/>
              <a:rect l="l" t="t" r="r" b="b"/>
              <a:pathLst>
                <a:path w="12276" h="9365" extrusionOk="0">
                  <a:moveTo>
                    <a:pt x="5974" y="0"/>
                  </a:moveTo>
                  <a:cubicBezTo>
                    <a:pt x="5923" y="51"/>
                    <a:pt x="5872" y="127"/>
                    <a:pt x="5847" y="203"/>
                  </a:cubicBezTo>
                  <a:cubicBezTo>
                    <a:pt x="5771" y="304"/>
                    <a:pt x="5720" y="430"/>
                    <a:pt x="5619" y="506"/>
                  </a:cubicBezTo>
                  <a:cubicBezTo>
                    <a:pt x="5543" y="557"/>
                    <a:pt x="5442" y="608"/>
                    <a:pt x="5341" y="633"/>
                  </a:cubicBezTo>
                  <a:cubicBezTo>
                    <a:pt x="5265" y="658"/>
                    <a:pt x="5189" y="658"/>
                    <a:pt x="5113" y="684"/>
                  </a:cubicBezTo>
                  <a:cubicBezTo>
                    <a:pt x="5113" y="1114"/>
                    <a:pt x="5037" y="1544"/>
                    <a:pt x="4733" y="1797"/>
                  </a:cubicBezTo>
                  <a:cubicBezTo>
                    <a:pt x="4582" y="1949"/>
                    <a:pt x="4404" y="2025"/>
                    <a:pt x="4253" y="2151"/>
                  </a:cubicBezTo>
                  <a:cubicBezTo>
                    <a:pt x="4025" y="2329"/>
                    <a:pt x="3873" y="2632"/>
                    <a:pt x="3696" y="2860"/>
                  </a:cubicBezTo>
                  <a:cubicBezTo>
                    <a:pt x="3545" y="3055"/>
                    <a:pt x="3301" y="3231"/>
                    <a:pt x="3060" y="3231"/>
                  </a:cubicBezTo>
                  <a:cubicBezTo>
                    <a:pt x="3018" y="3231"/>
                    <a:pt x="2977" y="3225"/>
                    <a:pt x="2937" y="3214"/>
                  </a:cubicBezTo>
                  <a:lnTo>
                    <a:pt x="2937" y="3214"/>
                  </a:lnTo>
                  <a:cubicBezTo>
                    <a:pt x="3013" y="3467"/>
                    <a:pt x="3063" y="3822"/>
                    <a:pt x="2810" y="3898"/>
                  </a:cubicBezTo>
                  <a:cubicBezTo>
                    <a:pt x="2776" y="3915"/>
                    <a:pt x="2740" y="3920"/>
                    <a:pt x="2701" y="3920"/>
                  </a:cubicBezTo>
                  <a:cubicBezTo>
                    <a:pt x="2624" y="3920"/>
                    <a:pt x="2540" y="3898"/>
                    <a:pt x="2456" y="3898"/>
                  </a:cubicBezTo>
                  <a:cubicBezTo>
                    <a:pt x="2076" y="3923"/>
                    <a:pt x="1950" y="4429"/>
                    <a:pt x="1950" y="4809"/>
                  </a:cubicBezTo>
                  <a:cubicBezTo>
                    <a:pt x="1950" y="5517"/>
                    <a:pt x="1924" y="6226"/>
                    <a:pt x="1924" y="6935"/>
                  </a:cubicBezTo>
                  <a:cubicBezTo>
                    <a:pt x="1924" y="7086"/>
                    <a:pt x="1924" y="7264"/>
                    <a:pt x="1823" y="7390"/>
                  </a:cubicBezTo>
                  <a:cubicBezTo>
                    <a:pt x="1722" y="7542"/>
                    <a:pt x="1545" y="7593"/>
                    <a:pt x="1393" y="7618"/>
                  </a:cubicBezTo>
                  <a:cubicBezTo>
                    <a:pt x="1140" y="7694"/>
                    <a:pt x="912" y="7744"/>
                    <a:pt x="684" y="7820"/>
                  </a:cubicBezTo>
                  <a:cubicBezTo>
                    <a:pt x="456" y="8326"/>
                    <a:pt x="229" y="8833"/>
                    <a:pt x="1" y="9364"/>
                  </a:cubicBezTo>
                  <a:cubicBezTo>
                    <a:pt x="4126" y="8731"/>
                    <a:pt x="8201" y="7846"/>
                    <a:pt x="12275" y="6909"/>
                  </a:cubicBezTo>
                  <a:cubicBezTo>
                    <a:pt x="12225" y="6859"/>
                    <a:pt x="12174" y="6833"/>
                    <a:pt x="12123" y="6783"/>
                  </a:cubicBezTo>
                  <a:cubicBezTo>
                    <a:pt x="11769" y="6530"/>
                    <a:pt x="11668" y="6681"/>
                    <a:pt x="11389" y="6327"/>
                  </a:cubicBezTo>
                  <a:cubicBezTo>
                    <a:pt x="11313" y="6251"/>
                    <a:pt x="11010" y="5745"/>
                    <a:pt x="10959" y="5593"/>
                  </a:cubicBezTo>
                  <a:cubicBezTo>
                    <a:pt x="10580" y="4606"/>
                    <a:pt x="10934" y="4201"/>
                    <a:pt x="9643" y="3898"/>
                  </a:cubicBezTo>
                  <a:cubicBezTo>
                    <a:pt x="8909" y="3746"/>
                    <a:pt x="7112" y="3948"/>
                    <a:pt x="7770" y="2607"/>
                  </a:cubicBezTo>
                  <a:cubicBezTo>
                    <a:pt x="7922" y="2607"/>
                    <a:pt x="8150" y="2607"/>
                    <a:pt x="8403" y="2556"/>
                  </a:cubicBezTo>
                  <a:cubicBezTo>
                    <a:pt x="8302" y="2379"/>
                    <a:pt x="8277" y="2151"/>
                    <a:pt x="8352" y="1924"/>
                  </a:cubicBezTo>
                  <a:cubicBezTo>
                    <a:pt x="8428" y="1721"/>
                    <a:pt x="8606" y="1544"/>
                    <a:pt x="8555" y="1316"/>
                  </a:cubicBezTo>
                  <a:cubicBezTo>
                    <a:pt x="8504" y="1063"/>
                    <a:pt x="8150" y="962"/>
                    <a:pt x="7872" y="962"/>
                  </a:cubicBezTo>
                  <a:cubicBezTo>
                    <a:pt x="7593" y="962"/>
                    <a:pt x="7264" y="962"/>
                    <a:pt x="7112" y="709"/>
                  </a:cubicBezTo>
                  <a:cubicBezTo>
                    <a:pt x="7036" y="532"/>
                    <a:pt x="7062" y="279"/>
                    <a:pt x="6885" y="177"/>
                  </a:cubicBezTo>
                  <a:cubicBezTo>
                    <a:pt x="6834" y="152"/>
                    <a:pt x="6758" y="152"/>
                    <a:pt x="6707" y="152"/>
                  </a:cubicBezTo>
                  <a:cubicBezTo>
                    <a:pt x="6454" y="127"/>
                    <a:pt x="6201" y="76"/>
                    <a:pt x="5974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43"/>
            <p:cNvSpPr/>
            <p:nvPr/>
          </p:nvSpPr>
          <p:spPr>
            <a:xfrm>
              <a:off x="5154250" y="2301382"/>
              <a:ext cx="565746" cy="460154"/>
            </a:xfrm>
            <a:custGeom>
              <a:avLst/>
              <a:gdLst/>
              <a:ahLst/>
              <a:cxnLst/>
              <a:rect l="l" t="t" r="r" b="b"/>
              <a:pathLst>
                <a:path w="16020" h="13030" extrusionOk="0">
                  <a:moveTo>
                    <a:pt x="1063" y="1"/>
                  </a:moveTo>
                  <a:cubicBezTo>
                    <a:pt x="1063" y="406"/>
                    <a:pt x="1012" y="861"/>
                    <a:pt x="1012" y="1241"/>
                  </a:cubicBezTo>
                  <a:lnTo>
                    <a:pt x="886" y="1241"/>
                  </a:lnTo>
                  <a:cubicBezTo>
                    <a:pt x="658" y="4834"/>
                    <a:pt x="51" y="8377"/>
                    <a:pt x="0" y="11971"/>
                  </a:cubicBezTo>
                  <a:cubicBezTo>
                    <a:pt x="4292" y="12472"/>
                    <a:pt x="8735" y="13030"/>
                    <a:pt x="13117" y="13030"/>
                  </a:cubicBezTo>
                  <a:cubicBezTo>
                    <a:pt x="13825" y="13030"/>
                    <a:pt x="14532" y="13015"/>
                    <a:pt x="15235" y="12983"/>
                  </a:cubicBezTo>
                  <a:cubicBezTo>
                    <a:pt x="15261" y="12477"/>
                    <a:pt x="15286" y="11971"/>
                    <a:pt x="15311" y="11465"/>
                  </a:cubicBezTo>
                  <a:cubicBezTo>
                    <a:pt x="15362" y="10098"/>
                    <a:pt x="15362" y="8782"/>
                    <a:pt x="15539" y="7416"/>
                  </a:cubicBezTo>
                  <a:cubicBezTo>
                    <a:pt x="15590" y="7340"/>
                    <a:pt x="15666" y="7289"/>
                    <a:pt x="15716" y="7239"/>
                  </a:cubicBezTo>
                  <a:cubicBezTo>
                    <a:pt x="15767" y="6454"/>
                    <a:pt x="15817" y="5644"/>
                    <a:pt x="15893" y="4834"/>
                  </a:cubicBezTo>
                  <a:cubicBezTo>
                    <a:pt x="15969" y="3771"/>
                    <a:pt x="16020" y="2658"/>
                    <a:pt x="15893" y="1595"/>
                  </a:cubicBezTo>
                  <a:lnTo>
                    <a:pt x="1063" y="1"/>
                  </a:lnTo>
                  <a:close/>
                </a:path>
              </a:pathLst>
            </a:custGeom>
            <a:solidFill>
              <a:schemeClr val="l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43"/>
            <p:cNvSpPr/>
            <p:nvPr/>
          </p:nvSpPr>
          <p:spPr>
            <a:xfrm>
              <a:off x="4693071" y="1839321"/>
              <a:ext cx="492468" cy="752563"/>
            </a:xfrm>
            <a:custGeom>
              <a:avLst/>
              <a:gdLst/>
              <a:ahLst/>
              <a:cxnLst/>
              <a:rect l="l" t="t" r="r" b="b"/>
              <a:pathLst>
                <a:path w="13945" h="21310" extrusionOk="0">
                  <a:moveTo>
                    <a:pt x="5062" y="1"/>
                  </a:moveTo>
                  <a:cubicBezTo>
                    <a:pt x="4733" y="937"/>
                    <a:pt x="4404" y="1899"/>
                    <a:pt x="4100" y="2835"/>
                  </a:cubicBezTo>
                  <a:cubicBezTo>
                    <a:pt x="3518" y="4581"/>
                    <a:pt x="3290" y="6479"/>
                    <a:pt x="2961" y="8276"/>
                  </a:cubicBezTo>
                  <a:lnTo>
                    <a:pt x="2936" y="8276"/>
                  </a:lnTo>
                  <a:cubicBezTo>
                    <a:pt x="3164" y="8706"/>
                    <a:pt x="3442" y="9137"/>
                    <a:pt x="3366" y="9618"/>
                  </a:cubicBezTo>
                  <a:cubicBezTo>
                    <a:pt x="3316" y="10073"/>
                    <a:pt x="2961" y="10453"/>
                    <a:pt x="2607" y="10782"/>
                  </a:cubicBezTo>
                  <a:cubicBezTo>
                    <a:pt x="2126" y="11237"/>
                    <a:pt x="1645" y="11794"/>
                    <a:pt x="1569" y="12452"/>
                  </a:cubicBezTo>
                  <a:cubicBezTo>
                    <a:pt x="1493" y="13110"/>
                    <a:pt x="1797" y="13819"/>
                    <a:pt x="1519" y="14401"/>
                  </a:cubicBezTo>
                  <a:cubicBezTo>
                    <a:pt x="1418" y="14603"/>
                    <a:pt x="1266" y="14780"/>
                    <a:pt x="1139" y="15008"/>
                  </a:cubicBezTo>
                  <a:cubicBezTo>
                    <a:pt x="1063" y="15160"/>
                    <a:pt x="1013" y="15362"/>
                    <a:pt x="962" y="15565"/>
                  </a:cubicBezTo>
                  <a:cubicBezTo>
                    <a:pt x="633" y="16855"/>
                    <a:pt x="304" y="18146"/>
                    <a:pt x="0" y="19437"/>
                  </a:cubicBezTo>
                  <a:cubicBezTo>
                    <a:pt x="304" y="19589"/>
                    <a:pt x="684" y="19639"/>
                    <a:pt x="1038" y="19690"/>
                  </a:cubicBezTo>
                  <a:cubicBezTo>
                    <a:pt x="5113" y="20221"/>
                    <a:pt x="9187" y="20778"/>
                    <a:pt x="13287" y="21310"/>
                  </a:cubicBezTo>
                  <a:cubicBezTo>
                    <a:pt x="13489" y="18981"/>
                    <a:pt x="13793" y="16653"/>
                    <a:pt x="13945" y="14325"/>
                  </a:cubicBezTo>
                  <a:lnTo>
                    <a:pt x="13945" y="14325"/>
                  </a:lnTo>
                  <a:cubicBezTo>
                    <a:pt x="13376" y="14347"/>
                    <a:pt x="12827" y="14709"/>
                    <a:pt x="12296" y="14709"/>
                  </a:cubicBezTo>
                  <a:cubicBezTo>
                    <a:pt x="12212" y="14709"/>
                    <a:pt x="12129" y="14700"/>
                    <a:pt x="12047" y="14679"/>
                  </a:cubicBezTo>
                  <a:cubicBezTo>
                    <a:pt x="11768" y="14603"/>
                    <a:pt x="11642" y="14325"/>
                    <a:pt x="11389" y="14224"/>
                  </a:cubicBezTo>
                  <a:cubicBezTo>
                    <a:pt x="10959" y="14046"/>
                    <a:pt x="10503" y="14198"/>
                    <a:pt x="10123" y="13869"/>
                  </a:cubicBezTo>
                  <a:cubicBezTo>
                    <a:pt x="8959" y="12882"/>
                    <a:pt x="9921" y="10782"/>
                    <a:pt x="8048" y="10503"/>
                  </a:cubicBezTo>
                  <a:cubicBezTo>
                    <a:pt x="7896" y="9238"/>
                    <a:pt x="9111" y="8858"/>
                    <a:pt x="9212" y="7821"/>
                  </a:cubicBezTo>
                  <a:cubicBezTo>
                    <a:pt x="7643" y="6758"/>
                    <a:pt x="6580" y="5062"/>
                    <a:pt x="5796" y="3367"/>
                  </a:cubicBezTo>
                  <a:cubicBezTo>
                    <a:pt x="6353" y="3063"/>
                    <a:pt x="5948" y="2101"/>
                    <a:pt x="6024" y="1570"/>
                  </a:cubicBezTo>
                  <a:cubicBezTo>
                    <a:pt x="6074" y="1241"/>
                    <a:pt x="6150" y="735"/>
                    <a:pt x="6327" y="330"/>
                  </a:cubicBezTo>
                  <a:cubicBezTo>
                    <a:pt x="5897" y="228"/>
                    <a:pt x="5467" y="127"/>
                    <a:pt x="5062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3"/>
            <p:cNvSpPr/>
            <p:nvPr/>
          </p:nvSpPr>
          <p:spPr>
            <a:xfrm>
              <a:off x="4113022" y="2436356"/>
              <a:ext cx="723957" cy="1110939"/>
            </a:xfrm>
            <a:custGeom>
              <a:avLst/>
              <a:gdLst/>
              <a:ahLst/>
              <a:cxnLst/>
              <a:rect l="l" t="t" r="r" b="b"/>
              <a:pathLst>
                <a:path w="20500" h="31458" extrusionOk="0">
                  <a:moveTo>
                    <a:pt x="1899" y="0"/>
                  </a:moveTo>
                  <a:cubicBezTo>
                    <a:pt x="1519" y="532"/>
                    <a:pt x="1038" y="1012"/>
                    <a:pt x="659" y="1569"/>
                  </a:cubicBezTo>
                  <a:cubicBezTo>
                    <a:pt x="380" y="1999"/>
                    <a:pt x="1" y="2986"/>
                    <a:pt x="254" y="3442"/>
                  </a:cubicBezTo>
                  <a:cubicBezTo>
                    <a:pt x="456" y="3822"/>
                    <a:pt x="861" y="3771"/>
                    <a:pt x="1089" y="4201"/>
                  </a:cubicBezTo>
                  <a:cubicBezTo>
                    <a:pt x="1443" y="4910"/>
                    <a:pt x="1165" y="6175"/>
                    <a:pt x="1064" y="6934"/>
                  </a:cubicBezTo>
                  <a:cubicBezTo>
                    <a:pt x="937" y="7947"/>
                    <a:pt x="1393" y="9440"/>
                    <a:pt x="1064" y="10402"/>
                  </a:cubicBezTo>
                  <a:cubicBezTo>
                    <a:pt x="1189" y="10788"/>
                    <a:pt x="1318" y="10916"/>
                    <a:pt x="1454" y="10916"/>
                  </a:cubicBezTo>
                  <a:cubicBezTo>
                    <a:pt x="1700" y="10916"/>
                    <a:pt x="1968" y="10492"/>
                    <a:pt x="2278" y="10427"/>
                  </a:cubicBezTo>
                  <a:cubicBezTo>
                    <a:pt x="2356" y="10417"/>
                    <a:pt x="2422" y="10412"/>
                    <a:pt x="2480" y="10412"/>
                  </a:cubicBezTo>
                  <a:cubicBezTo>
                    <a:pt x="2855" y="10412"/>
                    <a:pt x="2864" y="10612"/>
                    <a:pt x="3215" y="10832"/>
                  </a:cubicBezTo>
                  <a:cubicBezTo>
                    <a:pt x="3594" y="11060"/>
                    <a:pt x="3873" y="10832"/>
                    <a:pt x="3949" y="11490"/>
                  </a:cubicBezTo>
                  <a:cubicBezTo>
                    <a:pt x="4075" y="12426"/>
                    <a:pt x="3544" y="11920"/>
                    <a:pt x="3139" y="12198"/>
                  </a:cubicBezTo>
                  <a:cubicBezTo>
                    <a:pt x="2759" y="12477"/>
                    <a:pt x="2709" y="12198"/>
                    <a:pt x="2709" y="12856"/>
                  </a:cubicBezTo>
                  <a:cubicBezTo>
                    <a:pt x="2709" y="13413"/>
                    <a:pt x="2987" y="13767"/>
                    <a:pt x="2962" y="14299"/>
                  </a:cubicBezTo>
                  <a:cubicBezTo>
                    <a:pt x="2962" y="14906"/>
                    <a:pt x="2860" y="15741"/>
                    <a:pt x="2304" y="16096"/>
                  </a:cubicBezTo>
                  <a:cubicBezTo>
                    <a:pt x="2531" y="16627"/>
                    <a:pt x="2633" y="17209"/>
                    <a:pt x="2860" y="17741"/>
                  </a:cubicBezTo>
                  <a:cubicBezTo>
                    <a:pt x="3139" y="18449"/>
                    <a:pt x="3569" y="18829"/>
                    <a:pt x="3696" y="19563"/>
                  </a:cubicBezTo>
                  <a:cubicBezTo>
                    <a:pt x="3797" y="20094"/>
                    <a:pt x="3949" y="20803"/>
                    <a:pt x="3949" y="21360"/>
                  </a:cubicBezTo>
                  <a:cubicBezTo>
                    <a:pt x="3949" y="22220"/>
                    <a:pt x="3493" y="22321"/>
                    <a:pt x="4100" y="22878"/>
                  </a:cubicBezTo>
                  <a:cubicBezTo>
                    <a:pt x="4556" y="23283"/>
                    <a:pt x="4986" y="23157"/>
                    <a:pt x="5518" y="23334"/>
                  </a:cubicBezTo>
                  <a:cubicBezTo>
                    <a:pt x="6226" y="23587"/>
                    <a:pt x="6328" y="23992"/>
                    <a:pt x="7163" y="24068"/>
                  </a:cubicBezTo>
                  <a:cubicBezTo>
                    <a:pt x="8099" y="24194"/>
                    <a:pt x="8124" y="24068"/>
                    <a:pt x="8656" y="24751"/>
                  </a:cubicBezTo>
                  <a:cubicBezTo>
                    <a:pt x="9238" y="25536"/>
                    <a:pt x="10098" y="27054"/>
                    <a:pt x="10706" y="27788"/>
                  </a:cubicBezTo>
                  <a:cubicBezTo>
                    <a:pt x="11111" y="28294"/>
                    <a:pt x="11009" y="28826"/>
                    <a:pt x="11516" y="29332"/>
                  </a:cubicBezTo>
                  <a:cubicBezTo>
                    <a:pt x="12098" y="29863"/>
                    <a:pt x="12553" y="29914"/>
                    <a:pt x="13312" y="29939"/>
                  </a:cubicBezTo>
                  <a:cubicBezTo>
                    <a:pt x="14451" y="29964"/>
                    <a:pt x="15362" y="30015"/>
                    <a:pt x="16400" y="30395"/>
                  </a:cubicBezTo>
                  <a:cubicBezTo>
                    <a:pt x="17134" y="30648"/>
                    <a:pt x="17868" y="31027"/>
                    <a:pt x="18602" y="31458"/>
                  </a:cubicBezTo>
                  <a:cubicBezTo>
                    <a:pt x="18728" y="30572"/>
                    <a:pt x="18905" y="29762"/>
                    <a:pt x="19513" y="29155"/>
                  </a:cubicBezTo>
                  <a:cubicBezTo>
                    <a:pt x="19715" y="28952"/>
                    <a:pt x="19943" y="28750"/>
                    <a:pt x="19943" y="28497"/>
                  </a:cubicBezTo>
                  <a:cubicBezTo>
                    <a:pt x="19918" y="28345"/>
                    <a:pt x="19842" y="28193"/>
                    <a:pt x="19791" y="28041"/>
                  </a:cubicBezTo>
                  <a:cubicBezTo>
                    <a:pt x="19690" y="27788"/>
                    <a:pt x="19715" y="27484"/>
                    <a:pt x="19867" y="27231"/>
                  </a:cubicBezTo>
                  <a:cubicBezTo>
                    <a:pt x="20070" y="26902"/>
                    <a:pt x="20500" y="26548"/>
                    <a:pt x="20297" y="26219"/>
                  </a:cubicBezTo>
                  <a:cubicBezTo>
                    <a:pt x="20196" y="26067"/>
                    <a:pt x="20019" y="26016"/>
                    <a:pt x="19867" y="25940"/>
                  </a:cubicBezTo>
                  <a:cubicBezTo>
                    <a:pt x="19285" y="25637"/>
                    <a:pt x="19108" y="24827"/>
                    <a:pt x="19614" y="24371"/>
                  </a:cubicBezTo>
                  <a:cubicBezTo>
                    <a:pt x="17134" y="22094"/>
                    <a:pt x="15033" y="19436"/>
                    <a:pt x="13388" y="16501"/>
                  </a:cubicBezTo>
                  <a:cubicBezTo>
                    <a:pt x="12983" y="15716"/>
                    <a:pt x="12579" y="14932"/>
                    <a:pt x="12098" y="14172"/>
                  </a:cubicBezTo>
                  <a:cubicBezTo>
                    <a:pt x="11085" y="12603"/>
                    <a:pt x="10098" y="11009"/>
                    <a:pt x="8782" y="9668"/>
                  </a:cubicBezTo>
                  <a:cubicBezTo>
                    <a:pt x="8782" y="9313"/>
                    <a:pt x="8858" y="8984"/>
                    <a:pt x="8934" y="8655"/>
                  </a:cubicBezTo>
                  <a:cubicBezTo>
                    <a:pt x="9466" y="6200"/>
                    <a:pt x="9896" y="3746"/>
                    <a:pt x="10225" y="1265"/>
                  </a:cubicBezTo>
                  <a:cubicBezTo>
                    <a:pt x="9871" y="1190"/>
                    <a:pt x="9516" y="1139"/>
                    <a:pt x="9162" y="1088"/>
                  </a:cubicBezTo>
                  <a:cubicBezTo>
                    <a:pt x="8782" y="1012"/>
                    <a:pt x="8377" y="936"/>
                    <a:pt x="7947" y="911"/>
                  </a:cubicBezTo>
                  <a:cubicBezTo>
                    <a:pt x="7779" y="903"/>
                    <a:pt x="7610" y="900"/>
                    <a:pt x="7441" y="900"/>
                  </a:cubicBezTo>
                  <a:cubicBezTo>
                    <a:pt x="7104" y="900"/>
                    <a:pt x="6766" y="911"/>
                    <a:pt x="6429" y="911"/>
                  </a:cubicBezTo>
                  <a:cubicBezTo>
                    <a:pt x="4885" y="886"/>
                    <a:pt x="3392" y="456"/>
                    <a:pt x="1899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3"/>
            <p:cNvSpPr/>
            <p:nvPr/>
          </p:nvSpPr>
          <p:spPr>
            <a:xfrm>
              <a:off x="4424042" y="2481030"/>
              <a:ext cx="514822" cy="745429"/>
            </a:xfrm>
            <a:custGeom>
              <a:avLst/>
              <a:gdLst/>
              <a:ahLst/>
              <a:cxnLst/>
              <a:rect l="l" t="t" r="r" b="b"/>
              <a:pathLst>
                <a:path w="14578" h="21108" extrusionOk="0">
                  <a:moveTo>
                    <a:pt x="1418" y="0"/>
                  </a:moveTo>
                  <a:cubicBezTo>
                    <a:pt x="1089" y="2481"/>
                    <a:pt x="659" y="4935"/>
                    <a:pt x="127" y="7390"/>
                  </a:cubicBezTo>
                  <a:cubicBezTo>
                    <a:pt x="51" y="7719"/>
                    <a:pt x="1" y="8048"/>
                    <a:pt x="1" y="8403"/>
                  </a:cubicBezTo>
                  <a:cubicBezTo>
                    <a:pt x="1317" y="9744"/>
                    <a:pt x="2304" y="11338"/>
                    <a:pt x="3291" y="12907"/>
                  </a:cubicBezTo>
                  <a:cubicBezTo>
                    <a:pt x="3772" y="13667"/>
                    <a:pt x="4176" y="14451"/>
                    <a:pt x="4607" y="15236"/>
                  </a:cubicBezTo>
                  <a:cubicBezTo>
                    <a:pt x="5771" y="17336"/>
                    <a:pt x="7188" y="19310"/>
                    <a:pt x="8833" y="21107"/>
                  </a:cubicBezTo>
                  <a:cubicBezTo>
                    <a:pt x="9010" y="20576"/>
                    <a:pt x="9137" y="20044"/>
                    <a:pt x="9263" y="19487"/>
                  </a:cubicBezTo>
                  <a:cubicBezTo>
                    <a:pt x="9820" y="19589"/>
                    <a:pt x="10402" y="19665"/>
                    <a:pt x="11010" y="19766"/>
                  </a:cubicBezTo>
                  <a:cubicBezTo>
                    <a:pt x="11718" y="13869"/>
                    <a:pt x="14274" y="8200"/>
                    <a:pt x="14578" y="2303"/>
                  </a:cubicBezTo>
                  <a:cubicBezTo>
                    <a:pt x="12604" y="2050"/>
                    <a:pt x="10630" y="1772"/>
                    <a:pt x="8656" y="1519"/>
                  </a:cubicBezTo>
                  <a:cubicBezTo>
                    <a:pt x="8302" y="1468"/>
                    <a:pt x="7922" y="1418"/>
                    <a:pt x="7618" y="1266"/>
                  </a:cubicBezTo>
                  <a:cubicBezTo>
                    <a:pt x="7593" y="1291"/>
                    <a:pt x="7593" y="1291"/>
                    <a:pt x="7593" y="1316"/>
                  </a:cubicBezTo>
                  <a:cubicBezTo>
                    <a:pt x="6707" y="886"/>
                    <a:pt x="5746" y="709"/>
                    <a:pt x="4759" y="557"/>
                  </a:cubicBezTo>
                  <a:cubicBezTo>
                    <a:pt x="3645" y="355"/>
                    <a:pt x="2531" y="178"/>
                    <a:pt x="1418" y="0"/>
                  </a:cubicBezTo>
                  <a:close/>
                </a:path>
              </a:pathLst>
            </a:custGeom>
            <a:solidFill>
              <a:schemeClr val="accent1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3"/>
            <p:cNvSpPr/>
            <p:nvPr/>
          </p:nvSpPr>
          <p:spPr>
            <a:xfrm>
              <a:off x="4830694" y="2562360"/>
              <a:ext cx="469266" cy="585452"/>
            </a:xfrm>
            <a:custGeom>
              <a:avLst/>
              <a:gdLst/>
              <a:ahLst/>
              <a:cxnLst/>
              <a:rect l="l" t="t" r="r" b="b"/>
              <a:pathLst>
                <a:path w="13288" h="16578" extrusionOk="0">
                  <a:moveTo>
                    <a:pt x="3063" y="0"/>
                  </a:moveTo>
                  <a:cubicBezTo>
                    <a:pt x="2810" y="4910"/>
                    <a:pt x="1013" y="9617"/>
                    <a:pt x="1" y="14451"/>
                  </a:cubicBezTo>
                  <a:cubicBezTo>
                    <a:pt x="3746" y="15691"/>
                    <a:pt x="7694" y="16248"/>
                    <a:pt x="11668" y="16577"/>
                  </a:cubicBezTo>
                  <a:cubicBezTo>
                    <a:pt x="12174" y="12730"/>
                    <a:pt x="12705" y="8883"/>
                    <a:pt x="13287" y="5062"/>
                  </a:cubicBezTo>
                  <a:cubicBezTo>
                    <a:pt x="11895" y="4910"/>
                    <a:pt x="10529" y="4733"/>
                    <a:pt x="9162" y="4581"/>
                  </a:cubicBezTo>
                  <a:cubicBezTo>
                    <a:pt x="9187" y="3341"/>
                    <a:pt x="9263" y="2076"/>
                    <a:pt x="9390" y="836"/>
                  </a:cubicBezTo>
                  <a:cubicBezTo>
                    <a:pt x="7289" y="557"/>
                    <a:pt x="5164" y="279"/>
                    <a:pt x="306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3"/>
            <p:cNvSpPr/>
            <p:nvPr/>
          </p:nvSpPr>
          <p:spPr>
            <a:xfrm>
              <a:off x="5242714" y="2741124"/>
              <a:ext cx="606005" cy="443309"/>
            </a:xfrm>
            <a:custGeom>
              <a:avLst/>
              <a:gdLst/>
              <a:ahLst/>
              <a:cxnLst/>
              <a:rect l="l" t="t" r="r" b="b"/>
              <a:pathLst>
                <a:path w="17160" h="12553" extrusionOk="0">
                  <a:moveTo>
                    <a:pt x="1620" y="0"/>
                  </a:moveTo>
                  <a:cubicBezTo>
                    <a:pt x="1038" y="3821"/>
                    <a:pt x="481" y="7668"/>
                    <a:pt x="1" y="11515"/>
                  </a:cubicBezTo>
                  <a:cubicBezTo>
                    <a:pt x="1722" y="11667"/>
                    <a:pt x="3468" y="11793"/>
                    <a:pt x="5214" y="11895"/>
                  </a:cubicBezTo>
                  <a:cubicBezTo>
                    <a:pt x="8960" y="12122"/>
                    <a:pt x="12705" y="12375"/>
                    <a:pt x="16451" y="12553"/>
                  </a:cubicBezTo>
                  <a:cubicBezTo>
                    <a:pt x="16527" y="10857"/>
                    <a:pt x="16628" y="9187"/>
                    <a:pt x="16704" y="7516"/>
                  </a:cubicBezTo>
                  <a:cubicBezTo>
                    <a:pt x="16729" y="6782"/>
                    <a:pt x="16780" y="6049"/>
                    <a:pt x="16881" y="5340"/>
                  </a:cubicBezTo>
                  <a:cubicBezTo>
                    <a:pt x="16957" y="4884"/>
                    <a:pt x="17058" y="4454"/>
                    <a:pt x="17159" y="4024"/>
                  </a:cubicBezTo>
                  <a:lnTo>
                    <a:pt x="17083" y="4024"/>
                  </a:lnTo>
                  <a:cubicBezTo>
                    <a:pt x="17033" y="3088"/>
                    <a:pt x="16982" y="2050"/>
                    <a:pt x="16932" y="1114"/>
                  </a:cubicBezTo>
                  <a:cubicBezTo>
                    <a:pt x="16274" y="1012"/>
                    <a:pt x="15616" y="936"/>
                    <a:pt x="14958" y="860"/>
                  </a:cubicBezTo>
                  <a:cubicBezTo>
                    <a:pt x="14603" y="835"/>
                    <a:pt x="14274" y="810"/>
                    <a:pt x="13945" y="734"/>
                  </a:cubicBezTo>
                  <a:cubicBezTo>
                    <a:pt x="13653" y="661"/>
                    <a:pt x="13361" y="548"/>
                    <a:pt x="13069" y="548"/>
                  </a:cubicBezTo>
                  <a:cubicBezTo>
                    <a:pt x="12956" y="548"/>
                    <a:pt x="12843" y="565"/>
                    <a:pt x="12730" y="607"/>
                  </a:cubicBezTo>
                  <a:cubicBezTo>
                    <a:pt x="12730" y="582"/>
                    <a:pt x="12730" y="557"/>
                    <a:pt x="12730" y="531"/>
                  </a:cubicBezTo>
                  <a:cubicBezTo>
                    <a:pt x="12069" y="559"/>
                    <a:pt x="11405" y="571"/>
                    <a:pt x="10740" y="571"/>
                  </a:cubicBezTo>
                  <a:cubicBezTo>
                    <a:pt x="7713" y="571"/>
                    <a:pt x="4649" y="311"/>
                    <a:pt x="1620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43"/>
            <p:cNvSpPr/>
            <p:nvPr/>
          </p:nvSpPr>
          <p:spPr>
            <a:xfrm>
              <a:off x="5823646" y="2882314"/>
              <a:ext cx="622992" cy="313738"/>
            </a:xfrm>
            <a:custGeom>
              <a:avLst/>
              <a:gdLst/>
              <a:ahLst/>
              <a:cxnLst/>
              <a:rect l="l" t="t" r="r" b="b"/>
              <a:pathLst>
                <a:path w="17641" h="8884" extrusionOk="0">
                  <a:moveTo>
                    <a:pt x="15008" y="1"/>
                  </a:moveTo>
                  <a:cubicBezTo>
                    <a:pt x="15008" y="152"/>
                    <a:pt x="14958" y="355"/>
                    <a:pt x="14907" y="507"/>
                  </a:cubicBezTo>
                  <a:cubicBezTo>
                    <a:pt x="14287" y="646"/>
                    <a:pt x="13648" y="678"/>
                    <a:pt x="13006" y="678"/>
                  </a:cubicBezTo>
                  <a:cubicBezTo>
                    <a:pt x="12471" y="678"/>
                    <a:pt x="11933" y="656"/>
                    <a:pt x="11403" y="656"/>
                  </a:cubicBezTo>
                  <a:cubicBezTo>
                    <a:pt x="11297" y="656"/>
                    <a:pt x="11191" y="657"/>
                    <a:pt x="11085" y="659"/>
                  </a:cubicBezTo>
                  <a:cubicBezTo>
                    <a:pt x="10209" y="659"/>
                    <a:pt x="9318" y="734"/>
                    <a:pt x="8435" y="734"/>
                  </a:cubicBezTo>
                  <a:cubicBezTo>
                    <a:pt x="8171" y="734"/>
                    <a:pt x="7906" y="727"/>
                    <a:pt x="7644" y="709"/>
                  </a:cubicBezTo>
                  <a:cubicBezTo>
                    <a:pt x="6581" y="633"/>
                    <a:pt x="5518" y="355"/>
                    <a:pt x="4455" y="304"/>
                  </a:cubicBezTo>
                  <a:cubicBezTo>
                    <a:pt x="4305" y="300"/>
                    <a:pt x="4155" y="298"/>
                    <a:pt x="4004" y="298"/>
                  </a:cubicBezTo>
                  <a:cubicBezTo>
                    <a:pt x="3839" y="298"/>
                    <a:pt x="3673" y="300"/>
                    <a:pt x="3507" y="300"/>
                  </a:cubicBezTo>
                  <a:cubicBezTo>
                    <a:pt x="3003" y="300"/>
                    <a:pt x="2497" y="286"/>
                    <a:pt x="2000" y="178"/>
                  </a:cubicBezTo>
                  <a:cubicBezTo>
                    <a:pt x="1570" y="102"/>
                    <a:pt x="1165" y="26"/>
                    <a:pt x="709" y="26"/>
                  </a:cubicBezTo>
                  <a:cubicBezTo>
                    <a:pt x="608" y="456"/>
                    <a:pt x="507" y="912"/>
                    <a:pt x="431" y="1342"/>
                  </a:cubicBezTo>
                  <a:cubicBezTo>
                    <a:pt x="330" y="2051"/>
                    <a:pt x="279" y="2784"/>
                    <a:pt x="254" y="3518"/>
                  </a:cubicBezTo>
                  <a:cubicBezTo>
                    <a:pt x="178" y="5189"/>
                    <a:pt x="77" y="6884"/>
                    <a:pt x="1" y="8555"/>
                  </a:cubicBezTo>
                  <a:cubicBezTo>
                    <a:pt x="4133" y="8751"/>
                    <a:pt x="8265" y="8884"/>
                    <a:pt x="12397" y="8884"/>
                  </a:cubicBezTo>
                  <a:cubicBezTo>
                    <a:pt x="14136" y="8884"/>
                    <a:pt x="15876" y="8860"/>
                    <a:pt x="17615" y="8808"/>
                  </a:cubicBezTo>
                  <a:cubicBezTo>
                    <a:pt x="17640" y="7264"/>
                    <a:pt x="17463" y="5695"/>
                    <a:pt x="17311" y="4151"/>
                  </a:cubicBezTo>
                  <a:cubicBezTo>
                    <a:pt x="17261" y="3847"/>
                    <a:pt x="17235" y="3493"/>
                    <a:pt x="17058" y="3240"/>
                  </a:cubicBezTo>
                  <a:cubicBezTo>
                    <a:pt x="16881" y="2962"/>
                    <a:pt x="16603" y="2784"/>
                    <a:pt x="16375" y="2557"/>
                  </a:cubicBezTo>
                  <a:cubicBezTo>
                    <a:pt x="16172" y="2304"/>
                    <a:pt x="16046" y="1924"/>
                    <a:pt x="16223" y="1671"/>
                  </a:cubicBezTo>
                  <a:cubicBezTo>
                    <a:pt x="16299" y="1570"/>
                    <a:pt x="16425" y="1494"/>
                    <a:pt x="16476" y="1393"/>
                  </a:cubicBezTo>
                  <a:cubicBezTo>
                    <a:pt x="16577" y="1241"/>
                    <a:pt x="16501" y="988"/>
                    <a:pt x="16324" y="912"/>
                  </a:cubicBezTo>
                  <a:cubicBezTo>
                    <a:pt x="16096" y="785"/>
                    <a:pt x="15691" y="886"/>
                    <a:pt x="15641" y="633"/>
                  </a:cubicBezTo>
                  <a:cubicBezTo>
                    <a:pt x="15641" y="532"/>
                    <a:pt x="15691" y="406"/>
                    <a:pt x="15641" y="330"/>
                  </a:cubicBezTo>
                  <a:cubicBezTo>
                    <a:pt x="15616" y="279"/>
                    <a:pt x="15565" y="254"/>
                    <a:pt x="15514" y="228"/>
                  </a:cubicBezTo>
                  <a:cubicBezTo>
                    <a:pt x="15337" y="152"/>
                    <a:pt x="15160" y="77"/>
                    <a:pt x="15008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43"/>
            <p:cNvSpPr/>
            <p:nvPr/>
          </p:nvSpPr>
          <p:spPr>
            <a:xfrm>
              <a:off x="4735979" y="3072697"/>
              <a:ext cx="506770" cy="657989"/>
            </a:xfrm>
            <a:custGeom>
              <a:avLst/>
              <a:gdLst/>
              <a:ahLst/>
              <a:cxnLst/>
              <a:rect l="l" t="t" r="r" b="b"/>
              <a:pathLst>
                <a:path w="14350" h="18632" extrusionOk="0">
                  <a:moveTo>
                    <a:pt x="2683" y="0"/>
                  </a:moveTo>
                  <a:cubicBezTo>
                    <a:pt x="2455" y="1012"/>
                    <a:pt x="2278" y="1999"/>
                    <a:pt x="2177" y="3012"/>
                  </a:cubicBezTo>
                  <a:cubicBezTo>
                    <a:pt x="1594" y="2911"/>
                    <a:pt x="987" y="2809"/>
                    <a:pt x="405" y="2733"/>
                  </a:cubicBezTo>
                  <a:cubicBezTo>
                    <a:pt x="304" y="3290"/>
                    <a:pt x="177" y="3822"/>
                    <a:pt x="0" y="4353"/>
                  </a:cubicBezTo>
                  <a:cubicBezTo>
                    <a:pt x="633" y="5062"/>
                    <a:pt x="1291" y="5720"/>
                    <a:pt x="1974" y="6378"/>
                  </a:cubicBezTo>
                  <a:cubicBezTo>
                    <a:pt x="1468" y="6808"/>
                    <a:pt x="1645" y="7618"/>
                    <a:pt x="2227" y="7921"/>
                  </a:cubicBezTo>
                  <a:cubicBezTo>
                    <a:pt x="2379" y="8023"/>
                    <a:pt x="2556" y="8073"/>
                    <a:pt x="2657" y="8200"/>
                  </a:cubicBezTo>
                  <a:cubicBezTo>
                    <a:pt x="2860" y="8529"/>
                    <a:pt x="2430" y="8883"/>
                    <a:pt x="2227" y="9237"/>
                  </a:cubicBezTo>
                  <a:cubicBezTo>
                    <a:pt x="2075" y="9465"/>
                    <a:pt x="2050" y="9769"/>
                    <a:pt x="2151" y="10047"/>
                  </a:cubicBezTo>
                  <a:cubicBezTo>
                    <a:pt x="2202" y="10174"/>
                    <a:pt x="2278" y="10326"/>
                    <a:pt x="2303" y="10478"/>
                  </a:cubicBezTo>
                  <a:cubicBezTo>
                    <a:pt x="2303" y="10756"/>
                    <a:pt x="2075" y="10958"/>
                    <a:pt x="1873" y="11136"/>
                  </a:cubicBezTo>
                  <a:cubicBezTo>
                    <a:pt x="1265" y="11743"/>
                    <a:pt x="1088" y="12578"/>
                    <a:pt x="962" y="13439"/>
                  </a:cubicBezTo>
                  <a:cubicBezTo>
                    <a:pt x="1544" y="13793"/>
                    <a:pt x="2101" y="14172"/>
                    <a:pt x="2607" y="14552"/>
                  </a:cubicBezTo>
                  <a:cubicBezTo>
                    <a:pt x="3543" y="15286"/>
                    <a:pt x="4454" y="16298"/>
                    <a:pt x="5669" y="16450"/>
                  </a:cubicBezTo>
                  <a:cubicBezTo>
                    <a:pt x="6403" y="16551"/>
                    <a:pt x="6580" y="16450"/>
                    <a:pt x="7263" y="16779"/>
                  </a:cubicBezTo>
                  <a:cubicBezTo>
                    <a:pt x="8301" y="17285"/>
                    <a:pt x="9288" y="17538"/>
                    <a:pt x="10300" y="18196"/>
                  </a:cubicBezTo>
                  <a:cubicBezTo>
                    <a:pt x="10715" y="18473"/>
                    <a:pt x="11119" y="18632"/>
                    <a:pt x="11558" y="18632"/>
                  </a:cubicBezTo>
                  <a:cubicBezTo>
                    <a:pt x="11762" y="18632"/>
                    <a:pt x="11974" y="18598"/>
                    <a:pt x="12198" y="18525"/>
                  </a:cubicBezTo>
                  <a:cubicBezTo>
                    <a:pt x="12300" y="18551"/>
                    <a:pt x="12376" y="18576"/>
                    <a:pt x="12477" y="18576"/>
                  </a:cubicBezTo>
                  <a:cubicBezTo>
                    <a:pt x="13008" y="13084"/>
                    <a:pt x="13641" y="7618"/>
                    <a:pt x="14350" y="2126"/>
                  </a:cubicBezTo>
                  <a:cubicBezTo>
                    <a:pt x="10376" y="1797"/>
                    <a:pt x="6428" y="1240"/>
                    <a:pt x="268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3"/>
            <p:cNvSpPr/>
            <p:nvPr/>
          </p:nvSpPr>
          <p:spPr>
            <a:xfrm>
              <a:off x="5736065" y="3179949"/>
              <a:ext cx="727560" cy="406087"/>
            </a:xfrm>
            <a:custGeom>
              <a:avLst/>
              <a:gdLst/>
              <a:ahLst/>
              <a:cxnLst/>
              <a:rect l="l" t="t" r="r" b="b"/>
              <a:pathLst>
                <a:path w="20602" h="11499" extrusionOk="0">
                  <a:moveTo>
                    <a:pt x="51" y="0"/>
                  </a:moveTo>
                  <a:cubicBezTo>
                    <a:pt x="26" y="785"/>
                    <a:pt x="26" y="1569"/>
                    <a:pt x="0" y="2379"/>
                  </a:cubicBezTo>
                  <a:cubicBezTo>
                    <a:pt x="2506" y="2581"/>
                    <a:pt x="4986" y="2910"/>
                    <a:pt x="7416" y="3391"/>
                  </a:cubicBezTo>
                  <a:cubicBezTo>
                    <a:pt x="7314" y="5011"/>
                    <a:pt x="7289" y="6656"/>
                    <a:pt x="7340" y="8276"/>
                  </a:cubicBezTo>
                  <a:cubicBezTo>
                    <a:pt x="7365" y="8630"/>
                    <a:pt x="7390" y="9035"/>
                    <a:pt x="7643" y="9288"/>
                  </a:cubicBezTo>
                  <a:cubicBezTo>
                    <a:pt x="7871" y="9515"/>
                    <a:pt x="8217" y="9574"/>
                    <a:pt x="8556" y="9574"/>
                  </a:cubicBezTo>
                  <a:cubicBezTo>
                    <a:pt x="8632" y="9574"/>
                    <a:pt x="8708" y="9571"/>
                    <a:pt x="8782" y="9566"/>
                  </a:cubicBezTo>
                  <a:cubicBezTo>
                    <a:pt x="9466" y="9541"/>
                    <a:pt x="10149" y="9516"/>
                    <a:pt x="10858" y="9490"/>
                  </a:cubicBezTo>
                  <a:cubicBezTo>
                    <a:pt x="10984" y="9490"/>
                    <a:pt x="11111" y="9490"/>
                    <a:pt x="11237" y="9541"/>
                  </a:cubicBezTo>
                  <a:cubicBezTo>
                    <a:pt x="11591" y="9744"/>
                    <a:pt x="11414" y="10275"/>
                    <a:pt x="11465" y="10680"/>
                  </a:cubicBezTo>
                  <a:cubicBezTo>
                    <a:pt x="11511" y="11121"/>
                    <a:pt x="11942" y="11499"/>
                    <a:pt x="12404" y="11499"/>
                  </a:cubicBezTo>
                  <a:cubicBezTo>
                    <a:pt x="12445" y="11499"/>
                    <a:pt x="12486" y="11496"/>
                    <a:pt x="12528" y="11490"/>
                  </a:cubicBezTo>
                  <a:cubicBezTo>
                    <a:pt x="12857" y="11414"/>
                    <a:pt x="13135" y="11186"/>
                    <a:pt x="13464" y="11110"/>
                  </a:cubicBezTo>
                  <a:cubicBezTo>
                    <a:pt x="13591" y="11076"/>
                    <a:pt x="13717" y="11065"/>
                    <a:pt x="13844" y="11065"/>
                  </a:cubicBezTo>
                  <a:cubicBezTo>
                    <a:pt x="14097" y="11065"/>
                    <a:pt x="14350" y="11110"/>
                    <a:pt x="14603" y="11110"/>
                  </a:cubicBezTo>
                  <a:cubicBezTo>
                    <a:pt x="14983" y="11110"/>
                    <a:pt x="15413" y="10908"/>
                    <a:pt x="15489" y="10553"/>
                  </a:cubicBezTo>
                  <a:cubicBezTo>
                    <a:pt x="15919" y="10933"/>
                    <a:pt x="16577" y="10933"/>
                    <a:pt x="17159" y="10933"/>
                  </a:cubicBezTo>
                  <a:cubicBezTo>
                    <a:pt x="17691" y="10933"/>
                    <a:pt x="18247" y="10933"/>
                    <a:pt x="18779" y="10882"/>
                  </a:cubicBezTo>
                  <a:cubicBezTo>
                    <a:pt x="19386" y="10832"/>
                    <a:pt x="19968" y="10731"/>
                    <a:pt x="20550" y="10579"/>
                  </a:cubicBezTo>
                  <a:cubicBezTo>
                    <a:pt x="20525" y="10553"/>
                    <a:pt x="20474" y="10553"/>
                    <a:pt x="20449" y="10528"/>
                  </a:cubicBezTo>
                  <a:cubicBezTo>
                    <a:pt x="20601" y="8124"/>
                    <a:pt x="20424" y="5720"/>
                    <a:pt x="19918" y="3366"/>
                  </a:cubicBezTo>
                  <a:cubicBezTo>
                    <a:pt x="19842" y="2986"/>
                    <a:pt x="19741" y="2607"/>
                    <a:pt x="19816" y="2202"/>
                  </a:cubicBezTo>
                  <a:cubicBezTo>
                    <a:pt x="19842" y="2050"/>
                    <a:pt x="19918" y="1873"/>
                    <a:pt x="20019" y="1746"/>
                  </a:cubicBezTo>
                  <a:cubicBezTo>
                    <a:pt x="20070" y="1291"/>
                    <a:pt x="20095" y="835"/>
                    <a:pt x="20095" y="380"/>
                  </a:cubicBezTo>
                  <a:lnTo>
                    <a:pt x="20095" y="380"/>
                  </a:lnTo>
                  <a:cubicBezTo>
                    <a:pt x="18365" y="432"/>
                    <a:pt x="16634" y="456"/>
                    <a:pt x="14904" y="456"/>
                  </a:cubicBezTo>
                  <a:cubicBezTo>
                    <a:pt x="9953" y="456"/>
                    <a:pt x="5002" y="263"/>
                    <a:pt x="51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3"/>
            <p:cNvSpPr/>
            <p:nvPr/>
          </p:nvSpPr>
          <p:spPr>
            <a:xfrm>
              <a:off x="5176569" y="3147777"/>
              <a:ext cx="565782" cy="608831"/>
            </a:xfrm>
            <a:custGeom>
              <a:avLst/>
              <a:gdLst/>
              <a:ahLst/>
              <a:cxnLst/>
              <a:rect l="l" t="t" r="r" b="b"/>
              <a:pathLst>
                <a:path w="16021" h="17240" extrusionOk="0">
                  <a:moveTo>
                    <a:pt x="1874" y="0"/>
                  </a:moveTo>
                  <a:cubicBezTo>
                    <a:pt x="1165" y="5466"/>
                    <a:pt x="532" y="10958"/>
                    <a:pt x="1" y="16450"/>
                  </a:cubicBezTo>
                  <a:cubicBezTo>
                    <a:pt x="337" y="16530"/>
                    <a:pt x="683" y="16640"/>
                    <a:pt x="1014" y="16640"/>
                  </a:cubicBezTo>
                  <a:cubicBezTo>
                    <a:pt x="1206" y="16640"/>
                    <a:pt x="1393" y="16603"/>
                    <a:pt x="1570" y="16501"/>
                  </a:cubicBezTo>
                  <a:cubicBezTo>
                    <a:pt x="1874" y="16323"/>
                    <a:pt x="1848" y="15817"/>
                    <a:pt x="2127" y="15665"/>
                  </a:cubicBezTo>
                  <a:cubicBezTo>
                    <a:pt x="2216" y="15618"/>
                    <a:pt x="2321" y="15599"/>
                    <a:pt x="2435" y="15599"/>
                  </a:cubicBezTo>
                  <a:cubicBezTo>
                    <a:pt x="2868" y="15599"/>
                    <a:pt x="3431" y="15873"/>
                    <a:pt x="3772" y="15893"/>
                  </a:cubicBezTo>
                  <a:cubicBezTo>
                    <a:pt x="4303" y="15893"/>
                    <a:pt x="4835" y="15843"/>
                    <a:pt x="5341" y="15741"/>
                  </a:cubicBezTo>
                  <a:cubicBezTo>
                    <a:pt x="5796" y="15944"/>
                    <a:pt x="6151" y="16222"/>
                    <a:pt x="6454" y="16551"/>
                  </a:cubicBezTo>
                  <a:cubicBezTo>
                    <a:pt x="8641" y="17007"/>
                    <a:pt x="10880" y="17239"/>
                    <a:pt x="13115" y="17239"/>
                  </a:cubicBezTo>
                  <a:cubicBezTo>
                    <a:pt x="13984" y="17239"/>
                    <a:pt x="14853" y="17204"/>
                    <a:pt x="15717" y="17133"/>
                  </a:cubicBezTo>
                  <a:cubicBezTo>
                    <a:pt x="14806" y="12578"/>
                    <a:pt x="14932" y="7820"/>
                    <a:pt x="16021" y="3290"/>
                  </a:cubicBezTo>
                  <a:lnTo>
                    <a:pt x="15869" y="3290"/>
                  </a:lnTo>
                  <a:cubicBezTo>
                    <a:pt x="15869" y="2480"/>
                    <a:pt x="15894" y="1696"/>
                    <a:pt x="15894" y="911"/>
                  </a:cubicBezTo>
                  <a:cubicBezTo>
                    <a:pt x="12958" y="759"/>
                    <a:pt x="10023" y="557"/>
                    <a:pt x="7087" y="380"/>
                  </a:cubicBezTo>
                  <a:cubicBezTo>
                    <a:pt x="5341" y="278"/>
                    <a:pt x="3595" y="152"/>
                    <a:pt x="1874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3"/>
            <p:cNvSpPr/>
            <p:nvPr/>
          </p:nvSpPr>
          <p:spPr>
            <a:xfrm>
              <a:off x="5404492" y="3263963"/>
              <a:ext cx="1141345" cy="1109668"/>
            </a:xfrm>
            <a:custGeom>
              <a:avLst/>
              <a:gdLst/>
              <a:ahLst/>
              <a:cxnLst/>
              <a:rect l="l" t="t" r="r" b="b"/>
              <a:pathLst>
                <a:path w="32319" h="31422" extrusionOk="0">
                  <a:moveTo>
                    <a:pt x="9567" y="0"/>
                  </a:moveTo>
                  <a:cubicBezTo>
                    <a:pt x="8478" y="4530"/>
                    <a:pt x="8377" y="9288"/>
                    <a:pt x="9263" y="13843"/>
                  </a:cubicBezTo>
                  <a:cubicBezTo>
                    <a:pt x="8399" y="13914"/>
                    <a:pt x="7530" y="13949"/>
                    <a:pt x="6661" y="13949"/>
                  </a:cubicBezTo>
                  <a:cubicBezTo>
                    <a:pt x="4426" y="13949"/>
                    <a:pt x="2187" y="13717"/>
                    <a:pt x="0" y="13261"/>
                  </a:cubicBezTo>
                  <a:lnTo>
                    <a:pt x="0" y="13261"/>
                  </a:lnTo>
                  <a:cubicBezTo>
                    <a:pt x="279" y="13540"/>
                    <a:pt x="532" y="13818"/>
                    <a:pt x="810" y="14096"/>
                  </a:cubicBezTo>
                  <a:cubicBezTo>
                    <a:pt x="1519" y="14780"/>
                    <a:pt x="2303" y="15261"/>
                    <a:pt x="2885" y="16070"/>
                  </a:cubicBezTo>
                  <a:cubicBezTo>
                    <a:pt x="3189" y="16501"/>
                    <a:pt x="3493" y="16981"/>
                    <a:pt x="3594" y="17488"/>
                  </a:cubicBezTo>
                  <a:cubicBezTo>
                    <a:pt x="3645" y="17867"/>
                    <a:pt x="3290" y="18373"/>
                    <a:pt x="3316" y="18626"/>
                  </a:cubicBezTo>
                  <a:cubicBezTo>
                    <a:pt x="3493" y="19639"/>
                    <a:pt x="5138" y="20398"/>
                    <a:pt x="5568" y="21284"/>
                  </a:cubicBezTo>
                  <a:cubicBezTo>
                    <a:pt x="5911" y="21397"/>
                    <a:pt x="6196" y="21445"/>
                    <a:pt x="6438" y="21445"/>
                  </a:cubicBezTo>
                  <a:cubicBezTo>
                    <a:pt x="7715" y="21445"/>
                    <a:pt x="7818" y="20098"/>
                    <a:pt x="9136" y="19715"/>
                  </a:cubicBezTo>
                  <a:cubicBezTo>
                    <a:pt x="9445" y="19625"/>
                    <a:pt x="9731" y="19583"/>
                    <a:pt x="9999" y="19583"/>
                  </a:cubicBezTo>
                  <a:cubicBezTo>
                    <a:pt x="11837" y="19583"/>
                    <a:pt x="12774" y="21540"/>
                    <a:pt x="13768" y="23131"/>
                  </a:cubicBezTo>
                  <a:cubicBezTo>
                    <a:pt x="14173" y="23764"/>
                    <a:pt x="14173" y="24624"/>
                    <a:pt x="14679" y="25232"/>
                  </a:cubicBezTo>
                  <a:cubicBezTo>
                    <a:pt x="14983" y="25586"/>
                    <a:pt x="15413" y="25713"/>
                    <a:pt x="15615" y="26092"/>
                  </a:cubicBezTo>
                  <a:cubicBezTo>
                    <a:pt x="15843" y="26497"/>
                    <a:pt x="15666" y="27079"/>
                    <a:pt x="15716" y="27509"/>
                  </a:cubicBezTo>
                  <a:cubicBezTo>
                    <a:pt x="15843" y="28193"/>
                    <a:pt x="15944" y="28775"/>
                    <a:pt x="16450" y="29205"/>
                  </a:cubicBezTo>
                  <a:cubicBezTo>
                    <a:pt x="16855" y="29534"/>
                    <a:pt x="17463" y="29964"/>
                    <a:pt x="17944" y="30167"/>
                  </a:cubicBezTo>
                  <a:cubicBezTo>
                    <a:pt x="18500" y="30420"/>
                    <a:pt x="19006" y="30268"/>
                    <a:pt x="19614" y="30369"/>
                  </a:cubicBezTo>
                  <a:cubicBezTo>
                    <a:pt x="20019" y="30420"/>
                    <a:pt x="20348" y="30673"/>
                    <a:pt x="20778" y="30673"/>
                  </a:cubicBezTo>
                  <a:cubicBezTo>
                    <a:pt x="20807" y="30674"/>
                    <a:pt x="20835" y="30675"/>
                    <a:pt x="20863" y="30675"/>
                  </a:cubicBezTo>
                  <a:cubicBezTo>
                    <a:pt x="21184" y="30675"/>
                    <a:pt x="21429" y="30580"/>
                    <a:pt x="21710" y="30580"/>
                  </a:cubicBezTo>
                  <a:cubicBezTo>
                    <a:pt x="21807" y="30580"/>
                    <a:pt x="21908" y="30592"/>
                    <a:pt x="22018" y="30622"/>
                  </a:cubicBezTo>
                  <a:cubicBezTo>
                    <a:pt x="22528" y="30779"/>
                    <a:pt x="23022" y="31421"/>
                    <a:pt x="23560" y="31421"/>
                  </a:cubicBezTo>
                  <a:cubicBezTo>
                    <a:pt x="23717" y="31421"/>
                    <a:pt x="23877" y="31367"/>
                    <a:pt x="24043" y="31230"/>
                  </a:cubicBezTo>
                  <a:cubicBezTo>
                    <a:pt x="23891" y="30850"/>
                    <a:pt x="23739" y="30116"/>
                    <a:pt x="23537" y="29787"/>
                  </a:cubicBezTo>
                  <a:cubicBezTo>
                    <a:pt x="23182" y="29180"/>
                    <a:pt x="22018" y="29154"/>
                    <a:pt x="22322" y="28243"/>
                  </a:cubicBezTo>
                  <a:cubicBezTo>
                    <a:pt x="22423" y="27889"/>
                    <a:pt x="22954" y="27965"/>
                    <a:pt x="23030" y="27611"/>
                  </a:cubicBezTo>
                  <a:cubicBezTo>
                    <a:pt x="23106" y="27282"/>
                    <a:pt x="22727" y="27180"/>
                    <a:pt x="22651" y="26902"/>
                  </a:cubicBezTo>
                  <a:cubicBezTo>
                    <a:pt x="22271" y="25814"/>
                    <a:pt x="23005" y="26193"/>
                    <a:pt x="23461" y="25409"/>
                  </a:cubicBezTo>
                  <a:cubicBezTo>
                    <a:pt x="23663" y="25055"/>
                    <a:pt x="24093" y="24903"/>
                    <a:pt x="24270" y="24548"/>
                  </a:cubicBezTo>
                  <a:cubicBezTo>
                    <a:pt x="24397" y="24295"/>
                    <a:pt x="24245" y="23916"/>
                    <a:pt x="24372" y="23663"/>
                  </a:cubicBezTo>
                  <a:cubicBezTo>
                    <a:pt x="24543" y="23301"/>
                    <a:pt x="24749" y="23186"/>
                    <a:pt x="24984" y="23186"/>
                  </a:cubicBezTo>
                  <a:cubicBezTo>
                    <a:pt x="25341" y="23186"/>
                    <a:pt x="25761" y="23450"/>
                    <a:pt x="26219" y="23511"/>
                  </a:cubicBezTo>
                  <a:cubicBezTo>
                    <a:pt x="26313" y="23524"/>
                    <a:pt x="26403" y="23530"/>
                    <a:pt x="26488" y="23530"/>
                  </a:cubicBezTo>
                  <a:cubicBezTo>
                    <a:pt x="27918" y="23530"/>
                    <a:pt x="28154" y="21800"/>
                    <a:pt x="28345" y="20702"/>
                  </a:cubicBezTo>
                  <a:cubicBezTo>
                    <a:pt x="28818" y="20851"/>
                    <a:pt x="29782" y="21613"/>
                    <a:pt x="30246" y="21613"/>
                  </a:cubicBezTo>
                  <a:cubicBezTo>
                    <a:pt x="30254" y="21613"/>
                    <a:pt x="30261" y="21613"/>
                    <a:pt x="30268" y="21613"/>
                  </a:cubicBezTo>
                  <a:cubicBezTo>
                    <a:pt x="30749" y="21562"/>
                    <a:pt x="30952" y="20955"/>
                    <a:pt x="31382" y="20778"/>
                  </a:cubicBezTo>
                  <a:cubicBezTo>
                    <a:pt x="31458" y="20752"/>
                    <a:pt x="31540" y="20746"/>
                    <a:pt x="31632" y="20746"/>
                  </a:cubicBezTo>
                  <a:cubicBezTo>
                    <a:pt x="31724" y="20746"/>
                    <a:pt x="31825" y="20752"/>
                    <a:pt x="31939" y="20752"/>
                  </a:cubicBezTo>
                  <a:cubicBezTo>
                    <a:pt x="31736" y="19917"/>
                    <a:pt x="31584" y="19057"/>
                    <a:pt x="31762" y="18196"/>
                  </a:cubicBezTo>
                  <a:cubicBezTo>
                    <a:pt x="31863" y="17639"/>
                    <a:pt x="32116" y="17083"/>
                    <a:pt x="32217" y="16501"/>
                  </a:cubicBezTo>
                  <a:cubicBezTo>
                    <a:pt x="32318" y="15919"/>
                    <a:pt x="32217" y="15261"/>
                    <a:pt x="31762" y="14881"/>
                  </a:cubicBezTo>
                  <a:cubicBezTo>
                    <a:pt x="31508" y="14678"/>
                    <a:pt x="31129" y="14552"/>
                    <a:pt x="31078" y="14223"/>
                  </a:cubicBezTo>
                  <a:cubicBezTo>
                    <a:pt x="31053" y="14046"/>
                    <a:pt x="31154" y="13869"/>
                    <a:pt x="31179" y="13691"/>
                  </a:cubicBezTo>
                  <a:cubicBezTo>
                    <a:pt x="31407" y="12704"/>
                    <a:pt x="30041" y="11667"/>
                    <a:pt x="30597" y="10832"/>
                  </a:cubicBezTo>
                  <a:cubicBezTo>
                    <a:pt x="30724" y="10655"/>
                    <a:pt x="30901" y="10553"/>
                    <a:pt x="31002" y="10376"/>
                  </a:cubicBezTo>
                  <a:cubicBezTo>
                    <a:pt x="31306" y="9870"/>
                    <a:pt x="30901" y="9035"/>
                    <a:pt x="31382" y="8681"/>
                  </a:cubicBezTo>
                  <a:cubicBezTo>
                    <a:pt x="30952" y="8529"/>
                    <a:pt x="30395" y="8326"/>
                    <a:pt x="29939" y="8200"/>
                  </a:cubicBezTo>
                  <a:cubicBezTo>
                    <a:pt x="29357" y="8352"/>
                    <a:pt x="28775" y="8453"/>
                    <a:pt x="28168" y="8503"/>
                  </a:cubicBezTo>
                  <a:cubicBezTo>
                    <a:pt x="27636" y="8554"/>
                    <a:pt x="27080" y="8554"/>
                    <a:pt x="26548" y="8554"/>
                  </a:cubicBezTo>
                  <a:cubicBezTo>
                    <a:pt x="25966" y="8554"/>
                    <a:pt x="25308" y="8554"/>
                    <a:pt x="24878" y="8174"/>
                  </a:cubicBezTo>
                  <a:cubicBezTo>
                    <a:pt x="24802" y="8529"/>
                    <a:pt x="24372" y="8731"/>
                    <a:pt x="23992" y="8731"/>
                  </a:cubicBezTo>
                  <a:cubicBezTo>
                    <a:pt x="23739" y="8731"/>
                    <a:pt x="23486" y="8686"/>
                    <a:pt x="23233" y="8686"/>
                  </a:cubicBezTo>
                  <a:cubicBezTo>
                    <a:pt x="23106" y="8686"/>
                    <a:pt x="22980" y="8697"/>
                    <a:pt x="22853" y="8731"/>
                  </a:cubicBezTo>
                  <a:cubicBezTo>
                    <a:pt x="22524" y="8807"/>
                    <a:pt x="22246" y="9035"/>
                    <a:pt x="21917" y="9111"/>
                  </a:cubicBezTo>
                  <a:cubicBezTo>
                    <a:pt x="21878" y="9117"/>
                    <a:pt x="21838" y="9120"/>
                    <a:pt x="21798" y="9120"/>
                  </a:cubicBezTo>
                  <a:cubicBezTo>
                    <a:pt x="21352" y="9120"/>
                    <a:pt x="20900" y="8742"/>
                    <a:pt x="20854" y="8301"/>
                  </a:cubicBezTo>
                  <a:cubicBezTo>
                    <a:pt x="20803" y="7896"/>
                    <a:pt x="20980" y="7365"/>
                    <a:pt x="20626" y="7162"/>
                  </a:cubicBezTo>
                  <a:cubicBezTo>
                    <a:pt x="20525" y="7111"/>
                    <a:pt x="20373" y="7111"/>
                    <a:pt x="20247" y="7111"/>
                  </a:cubicBezTo>
                  <a:cubicBezTo>
                    <a:pt x="19538" y="7137"/>
                    <a:pt x="18855" y="7162"/>
                    <a:pt x="18171" y="7187"/>
                  </a:cubicBezTo>
                  <a:cubicBezTo>
                    <a:pt x="18097" y="7192"/>
                    <a:pt x="18021" y="7195"/>
                    <a:pt x="17945" y="7195"/>
                  </a:cubicBezTo>
                  <a:cubicBezTo>
                    <a:pt x="17606" y="7195"/>
                    <a:pt x="17260" y="7136"/>
                    <a:pt x="17032" y="6909"/>
                  </a:cubicBezTo>
                  <a:cubicBezTo>
                    <a:pt x="16779" y="6656"/>
                    <a:pt x="16754" y="6251"/>
                    <a:pt x="16729" y="5897"/>
                  </a:cubicBezTo>
                  <a:cubicBezTo>
                    <a:pt x="16678" y="4277"/>
                    <a:pt x="16703" y="2632"/>
                    <a:pt x="16805" y="1012"/>
                  </a:cubicBezTo>
                  <a:cubicBezTo>
                    <a:pt x="14426" y="531"/>
                    <a:pt x="11996" y="202"/>
                    <a:pt x="9567" y="0"/>
                  </a:cubicBezTo>
                  <a:close/>
                </a:path>
              </a:pathLst>
            </a:custGeom>
            <a:solidFill>
              <a:schemeClr val="accent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3"/>
            <p:cNvSpPr/>
            <p:nvPr/>
          </p:nvSpPr>
          <p:spPr>
            <a:xfrm>
              <a:off x="6434066" y="3241609"/>
              <a:ext cx="404004" cy="397753"/>
            </a:xfrm>
            <a:custGeom>
              <a:avLst/>
              <a:gdLst/>
              <a:ahLst/>
              <a:cxnLst/>
              <a:rect l="l" t="t" r="r" b="b"/>
              <a:pathLst>
                <a:path w="11440" h="11263" extrusionOk="0">
                  <a:moveTo>
                    <a:pt x="254" y="0"/>
                  </a:moveTo>
                  <a:lnTo>
                    <a:pt x="254" y="0"/>
                  </a:lnTo>
                  <a:cubicBezTo>
                    <a:pt x="153" y="127"/>
                    <a:pt x="77" y="304"/>
                    <a:pt x="51" y="481"/>
                  </a:cubicBezTo>
                  <a:cubicBezTo>
                    <a:pt x="1" y="861"/>
                    <a:pt x="77" y="1240"/>
                    <a:pt x="153" y="1620"/>
                  </a:cubicBezTo>
                  <a:cubicBezTo>
                    <a:pt x="659" y="3974"/>
                    <a:pt x="836" y="6378"/>
                    <a:pt x="684" y="8782"/>
                  </a:cubicBezTo>
                  <a:cubicBezTo>
                    <a:pt x="1165" y="8934"/>
                    <a:pt x="1747" y="9162"/>
                    <a:pt x="2228" y="9314"/>
                  </a:cubicBezTo>
                  <a:cubicBezTo>
                    <a:pt x="1747" y="9668"/>
                    <a:pt x="2152" y="10503"/>
                    <a:pt x="1848" y="11009"/>
                  </a:cubicBezTo>
                  <a:cubicBezTo>
                    <a:pt x="1848" y="11034"/>
                    <a:pt x="1823" y="11034"/>
                    <a:pt x="1823" y="11060"/>
                  </a:cubicBezTo>
                  <a:cubicBezTo>
                    <a:pt x="1950" y="11136"/>
                    <a:pt x="2076" y="11212"/>
                    <a:pt x="2203" y="11262"/>
                  </a:cubicBezTo>
                  <a:cubicBezTo>
                    <a:pt x="2752" y="10869"/>
                    <a:pt x="3429" y="10779"/>
                    <a:pt x="4124" y="10779"/>
                  </a:cubicBezTo>
                  <a:cubicBezTo>
                    <a:pt x="4548" y="10779"/>
                    <a:pt x="4979" y="10813"/>
                    <a:pt x="5391" y="10832"/>
                  </a:cubicBezTo>
                  <a:cubicBezTo>
                    <a:pt x="5625" y="10847"/>
                    <a:pt x="5858" y="10854"/>
                    <a:pt x="6091" y="10854"/>
                  </a:cubicBezTo>
                  <a:cubicBezTo>
                    <a:pt x="7071" y="10854"/>
                    <a:pt x="8045" y="10728"/>
                    <a:pt x="8985" y="10503"/>
                  </a:cubicBezTo>
                  <a:cubicBezTo>
                    <a:pt x="8985" y="10478"/>
                    <a:pt x="8985" y="10452"/>
                    <a:pt x="8985" y="10427"/>
                  </a:cubicBezTo>
                  <a:cubicBezTo>
                    <a:pt x="8985" y="9870"/>
                    <a:pt x="8580" y="9415"/>
                    <a:pt x="8530" y="8883"/>
                  </a:cubicBezTo>
                  <a:cubicBezTo>
                    <a:pt x="8454" y="8327"/>
                    <a:pt x="8732" y="7795"/>
                    <a:pt x="9010" y="7314"/>
                  </a:cubicBezTo>
                  <a:cubicBezTo>
                    <a:pt x="9491" y="6504"/>
                    <a:pt x="9947" y="5669"/>
                    <a:pt x="10402" y="4859"/>
                  </a:cubicBezTo>
                  <a:cubicBezTo>
                    <a:pt x="10605" y="4505"/>
                    <a:pt x="10807" y="4151"/>
                    <a:pt x="10984" y="3796"/>
                  </a:cubicBezTo>
                  <a:cubicBezTo>
                    <a:pt x="11238" y="3164"/>
                    <a:pt x="11415" y="2480"/>
                    <a:pt x="11440" y="1797"/>
                  </a:cubicBezTo>
                  <a:cubicBezTo>
                    <a:pt x="11162" y="1797"/>
                    <a:pt x="10883" y="1772"/>
                    <a:pt x="10605" y="1772"/>
                  </a:cubicBezTo>
                  <a:cubicBezTo>
                    <a:pt x="10529" y="1772"/>
                    <a:pt x="10453" y="1747"/>
                    <a:pt x="10402" y="1696"/>
                  </a:cubicBezTo>
                  <a:cubicBezTo>
                    <a:pt x="10377" y="1620"/>
                    <a:pt x="10402" y="1544"/>
                    <a:pt x="10428" y="1493"/>
                  </a:cubicBezTo>
                  <a:cubicBezTo>
                    <a:pt x="10554" y="1114"/>
                    <a:pt x="10605" y="633"/>
                    <a:pt x="10731" y="253"/>
                  </a:cubicBezTo>
                  <a:cubicBezTo>
                    <a:pt x="10504" y="102"/>
                    <a:pt x="10225" y="76"/>
                    <a:pt x="9972" y="76"/>
                  </a:cubicBezTo>
                  <a:cubicBezTo>
                    <a:pt x="9652" y="61"/>
                    <a:pt x="9331" y="55"/>
                    <a:pt x="9010" y="55"/>
                  </a:cubicBezTo>
                  <a:cubicBezTo>
                    <a:pt x="6667" y="55"/>
                    <a:pt x="4305" y="406"/>
                    <a:pt x="1970" y="406"/>
                  </a:cubicBezTo>
                  <a:cubicBezTo>
                    <a:pt x="1388" y="406"/>
                    <a:pt x="807" y="384"/>
                    <a:pt x="229" y="329"/>
                  </a:cubicBezTo>
                  <a:cubicBezTo>
                    <a:pt x="254" y="203"/>
                    <a:pt x="254" y="102"/>
                    <a:pt x="254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43"/>
            <p:cNvSpPr/>
            <p:nvPr/>
          </p:nvSpPr>
          <p:spPr>
            <a:xfrm>
              <a:off x="6465355" y="3612487"/>
              <a:ext cx="471950" cy="455210"/>
            </a:xfrm>
            <a:custGeom>
              <a:avLst/>
              <a:gdLst/>
              <a:ahLst/>
              <a:cxnLst/>
              <a:rect l="l" t="t" r="r" b="b"/>
              <a:pathLst>
                <a:path w="13364" h="12890" extrusionOk="0">
                  <a:moveTo>
                    <a:pt x="8099" y="1"/>
                  </a:moveTo>
                  <a:lnTo>
                    <a:pt x="8099" y="1"/>
                  </a:lnTo>
                  <a:cubicBezTo>
                    <a:pt x="7159" y="226"/>
                    <a:pt x="6185" y="352"/>
                    <a:pt x="5205" y="352"/>
                  </a:cubicBezTo>
                  <a:cubicBezTo>
                    <a:pt x="4972" y="352"/>
                    <a:pt x="4739" y="345"/>
                    <a:pt x="4505" y="330"/>
                  </a:cubicBezTo>
                  <a:cubicBezTo>
                    <a:pt x="4093" y="311"/>
                    <a:pt x="3662" y="277"/>
                    <a:pt x="3238" y="277"/>
                  </a:cubicBezTo>
                  <a:cubicBezTo>
                    <a:pt x="2543" y="277"/>
                    <a:pt x="1866" y="367"/>
                    <a:pt x="1317" y="760"/>
                  </a:cubicBezTo>
                  <a:cubicBezTo>
                    <a:pt x="1190" y="710"/>
                    <a:pt x="1064" y="634"/>
                    <a:pt x="937" y="558"/>
                  </a:cubicBezTo>
                  <a:cubicBezTo>
                    <a:pt x="836" y="710"/>
                    <a:pt x="684" y="811"/>
                    <a:pt x="583" y="963"/>
                  </a:cubicBezTo>
                  <a:cubicBezTo>
                    <a:pt x="1" y="1798"/>
                    <a:pt x="1367" y="2835"/>
                    <a:pt x="1139" y="3822"/>
                  </a:cubicBezTo>
                  <a:cubicBezTo>
                    <a:pt x="1114" y="4000"/>
                    <a:pt x="1013" y="4177"/>
                    <a:pt x="1038" y="4354"/>
                  </a:cubicBezTo>
                  <a:cubicBezTo>
                    <a:pt x="1089" y="4683"/>
                    <a:pt x="1468" y="4809"/>
                    <a:pt x="1722" y="5012"/>
                  </a:cubicBezTo>
                  <a:cubicBezTo>
                    <a:pt x="2177" y="5392"/>
                    <a:pt x="2278" y="6050"/>
                    <a:pt x="2177" y="6632"/>
                  </a:cubicBezTo>
                  <a:cubicBezTo>
                    <a:pt x="2076" y="7214"/>
                    <a:pt x="1823" y="7770"/>
                    <a:pt x="1722" y="8327"/>
                  </a:cubicBezTo>
                  <a:cubicBezTo>
                    <a:pt x="1544" y="9188"/>
                    <a:pt x="1696" y="10048"/>
                    <a:pt x="1899" y="10883"/>
                  </a:cubicBezTo>
                  <a:cubicBezTo>
                    <a:pt x="2091" y="10915"/>
                    <a:pt x="2283" y="10947"/>
                    <a:pt x="2456" y="10947"/>
                  </a:cubicBezTo>
                  <a:cubicBezTo>
                    <a:pt x="2556" y="10947"/>
                    <a:pt x="2650" y="10937"/>
                    <a:pt x="2734" y="10909"/>
                  </a:cubicBezTo>
                  <a:cubicBezTo>
                    <a:pt x="3069" y="11165"/>
                    <a:pt x="3314" y="11262"/>
                    <a:pt x="3505" y="11262"/>
                  </a:cubicBezTo>
                  <a:cubicBezTo>
                    <a:pt x="4074" y="11262"/>
                    <a:pt x="4171" y="10408"/>
                    <a:pt x="4801" y="10408"/>
                  </a:cubicBezTo>
                  <a:cubicBezTo>
                    <a:pt x="4981" y="10408"/>
                    <a:pt x="5203" y="10478"/>
                    <a:pt x="5492" y="10656"/>
                  </a:cubicBezTo>
                  <a:cubicBezTo>
                    <a:pt x="5973" y="10959"/>
                    <a:pt x="6252" y="11668"/>
                    <a:pt x="6733" y="11946"/>
                  </a:cubicBezTo>
                  <a:cubicBezTo>
                    <a:pt x="7017" y="12117"/>
                    <a:pt x="7487" y="12160"/>
                    <a:pt x="7896" y="12160"/>
                  </a:cubicBezTo>
                  <a:cubicBezTo>
                    <a:pt x="8033" y="12160"/>
                    <a:pt x="8162" y="12155"/>
                    <a:pt x="8276" y="12149"/>
                  </a:cubicBezTo>
                  <a:cubicBezTo>
                    <a:pt x="8550" y="12149"/>
                    <a:pt x="8895" y="11973"/>
                    <a:pt x="9178" y="11973"/>
                  </a:cubicBezTo>
                  <a:cubicBezTo>
                    <a:pt x="9234" y="11973"/>
                    <a:pt x="9289" y="11980"/>
                    <a:pt x="9339" y="11997"/>
                  </a:cubicBezTo>
                  <a:cubicBezTo>
                    <a:pt x="9592" y="12073"/>
                    <a:pt x="9719" y="12478"/>
                    <a:pt x="9947" y="12604"/>
                  </a:cubicBezTo>
                  <a:cubicBezTo>
                    <a:pt x="10238" y="12776"/>
                    <a:pt x="10600" y="12889"/>
                    <a:pt x="10921" y="12889"/>
                  </a:cubicBezTo>
                  <a:cubicBezTo>
                    <a:pt x="11073" y="12889"/>
                    <a:pt x="11216" y="12864"/>
                    <a:pt x="11339" y="12807"/>
                  </a:cubicBezTo>
                  <a:cubicBezTo>
                    <a:pt x="11465" y="12756"/>
                    <a:pt x="11541" y="12351"/>
                    <a:pt x="11592" y="12326"/>
                  </a:cubicBezTo>
                  <a:cubicBezTo>
                    <a:pt x="11676" y="12288"/>
                    <a:pt x="11750" y="12279"/>
                    <a:pt x="11819" y="12279"/>
                  </a:cubicBezTo>
                  <a:cubicBezTo>
                    <a:pt x="11896" y="12279"/>
                    <a:pt x="11967" y="12290"/>
                    <a:pt x="12042" y="12290"/>
                  </a:cubicBezTo>
                  <a:cubicBezTo>
                    <a:pt x="12085" y="12290"/>
                    <a:pt x="12128" y="12287"/>
                    <a:pt x="12174" y="12275"/>
                  </a:cubicBezTo>
                  <a:cubicBezTo>
                    <a:pt x="12401" y="12225"/>
                    <a:pt x="13161" y="12275"/>
                    <a:pt x="13237" y="11896"/>
                  </a:cubicBezTo>
                  <a:cubicBezTo>
                    <a:pt x="13363" y="11136"/>
                    <a:pt x="11440" y="11567"/>
                    <a:pt x="11136" y="11238"/>
                  </a:cubicBezTo>
                  <a:cubicBezTo>
                    <a:pt x="11516" y="10402"/>
                    <a:pt x="10124" y="9998"/>
                    <a:pt x="9871" y="9466"/>
                  </a:cubicBezTo>
                  <a:cubicBezTo>
                    <a:pt x="8909" y="7568"/>
                    <a:pt x="11136" y="7619"/>
                    <a:pt x="12376" y="7517"/>
                  </a:cubicBezTo>
                  <a:cubicBezTo>
                    <a:pt x="12199" y="7011"/>
                    <a:pt x="12022" y="6505"/>
                    <a:pt x="11845" y="5974"/>
                  </a:cubicBezTo>
                  <a:cubicBezTo>
                    <a:pt x="10450" y="6129"/>
                    <a:pt x="9035" y="6206"/>
                    <a:pt x="7635" y="6206"/>
                  </a:cubicBezTo>
                  <a:cubicBezTo>
                    <a:pt x="7435" y="6206"/>
                    <a:pt x="7235" y="6205"/>
                    <a:pt x="7036" y="6201"/>
                  </a:cubicBezTo>
                  <a:cubicBezTo>
                    <a:pt x="6884" y="5670"/>
                    <a:pt x="7087" y="5088"/>
                    <a:pt x="7416" y="4658"/>
                  </a:cubicBezTo>
                  <a:cubicBezTo>
                    <a:pt x="7720" y="4202"/>
                    <a:pt x="8150" y="3848"/>
                    <a:pt x="8529" y="3443"/>
                  </a:cubicBezTo>
                  <a:cubicBezTo>
                    <a:pt x="8631" y="3316"/>
                    <a:pt x="8757" y="3190"/>
                    <a:pt x="8782" y="3038"/>
                  </a:cubicBezTo>
                  <a:cubicBezTo>
                    <a:pt x="8960" y="2405"/>
                    <a:pt x="8074" y="1975"/>
                    <a:pt x="7922" y="1342"/>
                  </a:cubicBezTo>
                  <a:cubicBezTo>
                    <a:pt x="7821" y="887"/>
                    <a:pt x="8074" y="457"/>
                    <a:pt x="8099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43"/>
            <p:cNvSpPr/>
            <p:nvPr/>
          </p:nvSpPr>
          <p:spPr>
            <a:xfrm>
              <a:off x="6707580" y="3383716"/>
              <a:ext cx="323556" cy="494269"/>
            </a:xfrm>
            <a:custGeom>
              <a:avLst/>
              <a:gdLst/>
              <a:ahLst/>
              <a:cxnLst/>
              <a:rect l="l" t="t" r="r" b="b"/>
              <a:pathLst>
                <a:path w="9162" h="13996" extrusionOk="0">
                  <a:moveTo>
                    <a:pt x="7744" y="0"/>
                  </a:moveTo>
                  <a:cubicBezTo>
                    <a:pt x="6125" y="101"/>
                    <a:pt x="4530" y="101"/>
                    <a:pt x="2961" y="329"/>
                  </a:cubicBezTo>
                  <a:cubicBezTo>
                    <a:pt x="2860" y="506"/>
                    <a:pt x="2759" y="684"/>
                    <a:pt x="2683" y="835"/>
                  </a:cubicBezTo>
                  <a:cubicBezTo>
                    <a:pt x="2202" y="1645"/>
                    <a:pt x="1746" y="2480"/>
                    <a:pt x="1265" y="3290"/>
                  </a:cubicBezTo>
                  <a:cubicBezTo>
                    <a:pt x="987" y="3771"/>
                    <a:pt x="709" y="4303"/>
                    <a:pt x="785" y="4859"/>
                  </a:cubicBezTo>
                  <a:cubicBezTo>
                    <a:pt x="835" y="5391"/>
                    <a:pt x="1240" y="5846"/>
                    <a:pt x="1240" y="6403"/>
                  </a:cubicBezTo>
                  <a:cubicBezTo>
                    <a:pt x="1265" y="6884"/>
                    <a:pt x="962" y="7339"/>
                    <a:pt x="1063" y="7820"/>
                  </a:cubicBezTo>
                  <a:cubicBezTo>
                    <a:pt x="1215" y="8453"/>
                    <a:pt x="2101" y="8883"/>
                    <a:pt x="1923" y="9516"/>
                  </a:cubicBezTo>
                  <a:cubicBezTo>
                    <a:pt x="1898" y="9668"/>
                    <a:pt x="1772" y="9794"/>
                    <a:pt x="1670" y="9921"/>
                  </a:cubicBezTo>
                  <a:cubicBezTo>
                    <a:pt x="1291" y="10326"/>
                    <a:pt x="861" y="10680"/>
                    <a:pt x="532" y="11110"/>
                  </a:cubicBezTo>
                  <a:cubicBezTo>
                    <a:pt x="228" y="11566"/>
                    <a:pt x="0" y="12148"/>
                    <a:pt x="177" y="12654"/>
                  </a:cubicBezTo>
                  <a:cubicBezTo>
                    <a:pt x="503" y="12664"/>
                    <a:pt x="829" y="12669"/>
                    <a:pt x="1157" y="12669"/>
                  </a:cubicBezTo>
                  <a:cubicBezTo>
                    <a:pt x="2432" y="12669"/>
                    <a:pt x="3717" y="12593"/>
                    <a:pt x="4986" y="12452"/>
                  </a:cubicBezTo>
                  <a:cubicBezTo>
                    <a:pt x="5163" y="12983"/>
                    <a:pt x="5340" y="13489"/>
                    <a:pt x="5517" y="13995"/>
                  </a:cubicBezTo>
                  <a:cubicBezTo>
                    <a:pt x="5669" y="13970"/>
                    <a:pt x="5821" y="13970"/>
                    <a:pt x="5947" y="13945"/>
                  </a:cubicBezTo>
                  <a:cubicBezTo>
                    <a:pt x="6454" y="13844"/>
                    <a:pt x="7036" y="13919"/>
                    <a:pt x="7542" y="13742"/>
                  </a:cubicBezTo>
                  <a:cubicBezTo>
                    <a:pt x="7947" y="13565"/>
                    <a:pt x="8149" y="13186"/>
                    <a:pt x="8655" y="13186"/>
                  </a:cubicBezTo>
                  <a:cubicBezTo>
                    <a:pt x="8807" y="13186"/>
                    <a:pt x="8984" y="13287"/>
                    <a:pt x="9161" y="13388"/>
                  </a:cubicBezTo>
                  <a:cubicBezTo>
                    <a:pt x="8655" y="8909"/>
                    <a:pt x="8959" y="4277"/>
                    <a:pt x="7744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43"/>
            <p:cNvSpPr/>
            <p:nvPr/>
          </p:nvSpPr>
          <p:spPr>
            <a:xfrm>
              <a:off x="6980141" y="3346176"/>
              <a:ext cx="327158" cy="517506"/>
            </a:xfrm>
            <a:custGeom>
              <a:avLst/>
              <a:gdLst/>
              <a:ahLst/>
              <a:cxnLst/>
              <a:rect l="l" t="t" r="r" b="b"/>
              <a:pathLst>
                <a:path w="9264" h="14654" extrusionOk="0">
                  <a:moveTo>
                    <a:pt x="6530" y="0"/>
                  </a:moveTo>
                  <a:cubicBezTo>
                    <a:pt x="6404" y="0"/>
                    <a:pt x="6277" y="26"/>
                    <a:pt x="6151" y="51"/>
                  </a:cubicBezTo>
                  <a:cubicBezTo>
                    <a:pt x="4582" y="253"/>
                    <a:pt x="3038" y="684"/>
                    <a:pt x="1469" y="911"/>
                  </a:cubicBezTo>
                  <a:cubicBezTo>
                    <a:pt x="988" y="987"/>
                    <a:pt x="507" y="1013"/>
                    <a:pt x="1" y="1063"/>
                  </a:cubicBezTo>
                  <a:cubicBezTo>
                    <a:pt x="1241" y="5340"/>
                    <a:pt x="937" y="9972"/>
                    <a:pt x="1443" y="14451"/>
                  </a:cubicBezTo>
                  <a:cubicBezTo>
                    <a:pt x="1621" y="14552"/>
                    <a:pt x="1798" y="14653"/>
                    <a:pt x="2026" y="14653"/>
                  </a:cubicBezTo>
                  <a:cubicBezTo>
                    <a:pt x="2405" y="14653"/>
                    <a:pt x="2734" y="14527"/>
                    <a:pt x="2987" y="14324"/>
                  </a:cubicBezTo>
                  <a:cubicBezTo>
                    <a:pt x="2810" y="13894"/>
                    <a:pt x="2608" y="13439"/>
                    <a:pt x="2405" y="13008"/>
                  </a:cubicBezTo>
                  <a:cubicBezTo>
                    <a:pt x="4582" y="12528"/>
                    <a:pt x="6809" y="12224"/>
                    <a:pt x="9036" y="12148"/>
                  </a:cubicBezTo>
                  <a:cubicBezTo>
                    <a:pt x="9264" y="11414"/>
                    <a:pt x="9213" y="10630"/>
                    <a:pt x="8935" y="9921"/>
                  </a:cubicBezTo>
                  <a:cubicBezTo>
                    <a:pt x="8783" y="9592"/>
                    <a:pt x="8580" y="9288"/>
                    <a:pt x="8580" y="8934"/>
                  </a:cubicBezTo>
                  <a:cubicBezTo>
                    <a:pt x="8557" y="8609"/>
                    <a:pt x="8789" y="8241"/>
                    <a:pt x="9101" y="8241"/>
                  </a:cubicBezTo>
                  <a:cubicBezTo>
                    <a:pt x="9130" y="8241"/>
                    <a:pt x="9158" y="8244"/>
                    <a:pt x="9188" y="8251"/>
                  </a:cubicBezTo>
                  <a:cubicBezTo>
                    <a:pt x="8555" y="6454"/>
                    <a:pt x="7796" y="4530"/>
                    <a:pt x="7290" y="2683"/>
                  </a:cubicBezTo>
                  <a:cubicBezTo>
                    <a:pt x="7036" y="1797"/>
                    <a:pt x="6783" y="886"/>
                    <a:pt x="6530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43"/>
            <p:cNvSpPr/>
            <p:nvPr/>
          </p:nvSpPr>
          <p:spPr>
            <a:xfrm>
              <a:off x="7209865" y="3341691"/>
              <a:ext cx="427241" cy="478306"/>
            </a:xfrm>
            <a:custGeom>
              <a:avLst/>
              <a:gdLst/>
              <a:ahLst/>
              <a:cxnLst/>
              <a:rect l="l" t="t" r="r" b="b"/>
              <a:pathLst>
                <a:path w="12098" h="13544" extrusionOk="0">
                  <a:moveTo>
                    <a:pt x="2476" y="0"/>
                  </a:moveTo>
                  <a:cubicBezTo>
                    <a:pt x="1652" y="0"/>
                    <a:pt x="826" y="34"/>
                    <a:pt x="0" y="127"/>
                  </a:cubicBezTo>
                  <a:cubicBezTo>
                    <a:pt x="253" y="1013"/>
                    <a:pt x="531" y="1924"/>
                    <a:pt x="785" y="2810"/>
                  </a:cubicBezTo>
                  <a:cubicBezTo>
                    <a:pt x="1291" y="4657"/>
                    <a:pt x="2050" y="6581"/>
                    <a:pt x="2683" y="8378"/>
                  </a:cubicBezTo>
                  <a:cubicBezTo>
                    <a:pt x="2661" y="8375"/>
                    <a:pt x="2640" y="8373"/>
                    <a:pt x="2619" y="8373"/>
                  </a:cubicBezTo>
                  <a:cubicBezTo>
                    <a:pt x="2296" y="8373"/>
                    <a:pt x="2050" y="8728"/>
                    <a:pt x="2050" y="9061"/>
                  </a:cubicBezTo>
                  <a:cubicBezTo>
                    <a:pt x="2075" y="9415"/>
                    <a:pt x="2278" y="9744"/>
                    <a:pt x="2404" y="10048"/>
                  </a:cubicBezTo>
                  <a:cubicBezTo>
                    <a:pt x="2708" y="10731"/>
                    <a:pt x="2759" y="11490"/>
                    <a:pt x="2556" y="12199"/>
                  </a:cubicBezTo>
                  <a:cubicBezTo>
                    <a:pt x="2581" y="12250"/>
                    <a:pt x="2607" y="12300"/>
                    <a:pt x="2632" y="12351"/>
                  </a:cubicBezTo>
                  <a:cubicBezTo>
                    <a:pt x="2708" y="12477"/>
                    <a:pt x="2759" y="12655"/>
                    <a:pt x="2860" y="12781"/>
                  </a:cubicBezTo>
                  <a:cubicBezTo>
                    <a:pt x="3107" y="13172"/>
                    <a:pt x="3605" y="13245"/>
                    <a:pt x="4082" y="13245"/>
                  </a:cubicBezTo>
                  <a:cubicBezTo>
                    <a:pt x="4191" y="13245"/>
                    <a:pt x="4300" y="13241"/>
                    <a:pt x="4404" y="13237"/>
                  </a:cubicBezTo>
                  <a:cubicBezTo>
                    <a:pt x="5720" y="13135"/>
                    <a:pt x="7061" y="13034"/>
                    <a:pt x="8377" y="12908"/>
                  </a:cubicBezTo>
                  <a:cubicBezTo>
                    <a:pt x="8468" y="12908"/>
                    <a:pt x="8559" y="12904"/>
                    <a:pt x="8647" y="12904"/>
                  </a:cubicBezTo>
                  <a:cubicBezTo>
                    <a:pt x="8779" y="12904"/>
                    <a:pt x="8903" y="12913"/>
                    <a:pt x="9010" y="12958"/>
                  </a:cubicBezTo>
                  <a:cubicBezTo>
                    <a:pt x="9263" y="13060"/>
                    <a:pt x="9414" y="13262"/>
                    <a:pt x="9642" y="13414"/>
                  </a:cubicBezTo>
                  <a:cubicBezTo>
                    <a:pt x="9760" y="13487"/>
                    <a:pt x="9911" y="13543"/>
                    <a:pt x="10052" y="13543"/>
                  </a:cubicBezTo>
                  <a:cubicBezTo>
                    <a:pt x="10154" y="13543"/>
                    <a:pt x="10251" y="13514"/>
                    <a:pt x="10326" y="13439"/>
                  </a:cubicBezTo>
                  <a:cubicBezTo>
                    <a:pt x="10655" y="13110"/>
                    <a:pt x="10098" y="12427"/>
                    <a:pt x="10427" y="12098"/>
                  </a:cubicBezTo>
                  <a:cubicBezTo>
                    <a:pt x="10528" y="12022"/>
                    <a:pt x="10655" y="11997"/>
                    <a:pt x="10781" y="11971"/>
                  </a:cubicBezTo>
                  <a:cubicBezTo>
                    <a:pt x="10958" y="11946"/>
                    <a:pt x="11110" y="11921"/>
                    <a:pt x="11262" y="11870"/>
                  </a:cubicBezTo>
                  <a:cubicBezTo>
                    <a:pt x="11110" y="11541"/>
                    <a:pt x="10958" y="11187"/>
                    <a:pt x="10857" y="10807"/>
                  </a:cubicBezTo>
                  <a:cubicBezTo>
                    <a:pt x="11060" y="10149"/>
                    <a:pt x="11389" y="9542"/>
                    <a:pt x="11591" y="8884"/>
                  </a:cubicBezTo>
                  <a:cubicBezTo>
                    <a:pt x="11692" y="8631"/>
                    <a:pt x="11642" y="8200"/>
                    <a:pt x="11743" y="7973"/>
                  </a:cubicBezTo>
                  <a:cubicBezTo>
                    <a:pt x="11819" y="7821"/>
                    <a:pt x="11971" y="7720"/>
                    <a:pt x="12097" y="7618"/>
                  </a:cubicBezTo>
                  <a:cubicBezTo>
                    <a:pt x="12097" y="7618"/>
                    <a:pt x="12072" y="7618"/>
                    <a:pt x="12072" y="7593"/>
                  </a:cubicBezTo>
                  <a:cubicBezTo>
                    <a:pt x="11819" y="7441"/>
                    <a:pt x="11515" y="7239"/>
                    <a:pt x="11338" y="6960"/>
                  </a:cubicBezTo>
                  <a:cubicBezTo>
                    <a:pt x="11211" y="6758"/>
                    <a:pt x="11161" y="6530"/>
                    <a:pt x="11060" y="6302"/>
                  </a:cubicBezTo>
                  <a:cubicBezTo>
                    <a:pt x="10326" y="4506"/>
                    <a:pt x="7871" y="3949"/>
                    <a:pt x="6985" y="2228"/>
                  </a:cubicBezTo>
                  <a:cubicBezTo>
                    <a:pt x="6858" y="1949"/>
                    <a:pt x="6757" y="1646"/>
                    <a:pt x="6479" y="1494"/>
                  </a:cubicBezTo>
                  <a:cubicBezTo>
                    <a:pt x="6302" y="1393"/>
                    <a:pt x="6074" y="1367"/>
                    <a:pt x="5871" y="1342"/>
                  </a:cubicBezTo>
                  <a:cubicBezTo>
                    <a:pt x="5669" y="1291"/>
                    <a:pt x="5441" y="1216"/>
                    <a:pt x="5365" y="1013"/>
                  </a:cubicBezTo>
                  <a:cubicBezTo>
                    <a:pt x="5295" y="850"/>
                    <a:pt x="5439" y="602"/>
                    <a:pt x="5620" y="602"/>
                  </a:cubicBezTo>
                  <a:cubicBezTo>
                    <a:pt x="5636" y="602"/>
                    <a:pt x="5653" y="604"/>
                    <a:pt x="5669" y="608"/>
                  </a:cubicBezTo>
                  <a:cubicBezTo>
                    <a:pt x="5517" y="431"/>
                    <a:pt x="5441" y="254"/>
                    <a:pt x="5365" y="102"/>
                  </a:cubicBezTo>
                  <a:cubicBezTo>
                    <a:pt x="4408" y="47"/>
                    <a:pt x="3443" y="0"/>
                    <a:pt x="2476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3"/>
            <p:cNvSpPr/>
            <p:nvPr/>
          </p:nvSpPr>
          <p:spPr>
            <a:xfrm>
              <a:off x="7396858" y="3284552"/>
              <a:ext cx="452067" cy="326205"/>
            </a:xfrm>
            <a:custGeom>
              <a:avLst/>
              <a:gdLst/>
              <a:ahLst/>
              <a:cxnLst/>
              <a:rect l="l" t="t" r="r" b="b"/>
              <a:pathLst>
                <a:path w="12801" h="9237" extrusionOk="0">
                  <a:moveTo>
                    <a:pt x="5281" y="1"/>
                  </a:moveTo>
                  <a:cubicBezTo>
                    <a:pt x="4841" y="1"/>
                    <a:pt x="4413" y="193"/>
                    <a:pt x="3968" y="277"/>
                  </a:cubicBezTo>
                  <a:cubicBezTo>
                    <a:pt x="3721" y="334"/>
                    <a:pt x="3460" y="363"/>
                    <a:pt x="3206" y="363"/>
                  </a:cubicBezTo>
                  <a:cubicBezTo>
                    <a:pt x="3121" y="363"/>
                    <a:pt x="3038" y="360"/>
                    <a:pt x="2955" y="353"/>
                  </a:cubicBezTo>
                  <a:cubicBezTo>
                    <a:pt x="2781" y="336"/>
                    <a:pt x="2606" y="306"/>
                    <a:pt x="2432" y="306"/>
                  </a:cubicBezTo>
                  <a:cubicBezTo>
                    <a:pt x="2353" y="306"/>
                    <a:pt x="2275" y="312"/>
                    <a:pt x="2196" y="328"/>
                  </a:cubicBezTo>
                  <a:cubicBezTo>
                    <a:pt x="1918" y="353"/>
                    <a:pt x="1639" y="531"/>
                    <a:pt x="1412" y="708"/>
                  </a:cubicBezTo>
                  <a:cubicBezTo>
                    <a:pt x="1057" y="961"/>
                    <a:pt x="627" y="1416"/>
                    <a:pt x="323" y="1720"/>
                  </a:cubicBezTo>
                  <a:lnTo>
                    <a:pt x="70" y="1720"/>
                  </a:lnTo>
                  <a:cubicBezTo>
                    <a:pt x="146" y="1872"/>
                    <a:pt x="222" y="2049"/>
                    <a:pt x="374" y="2226"/>
                  </a:cubicBezTo>
                  <a:cubicBezTo>
                    <a:pt x="356" y="2222"/>
                    <a:pt x="339" y="2220"/>
                    <a:pt x="321" y="2220"/>
                  </a:cubicBezTo>
                  <a:cubicBezTo>
                    <a:pt x="142" y="2220"/>
                    <a:pt x="1" y="2446"/>
                    <a:pt x="70" y="2631"/>
                  </a:cubicBezTo>
                  <a:cubicBezTo>
                    <a:pt x="146" y="2834"/>
                    <a:pt x="374" y="2909"/>
                    <a:pt x="576" y="2960"/>
                  </a:cubicBezTo>
                  <a:cubicBezTo>
                    <a:pt x="779" y="2985"/>
                    <a:pt x="1007" y="2985"/>
                    <a:pt x="1184" y="3112"/>
                  </a:cubicBezTo>
                  <a:cubicBezTo>
                    <a:pt x="1462" y="3264"/>
                    <a:pt x="1563" y="3567"/>
                    <a:pt x="1690" y="3846"/>
                  </a:cubicBezTo>
                  <a:cubicBezTo>
                    <a:pt x="2576" y="5567"/>
                    <a:pt x="5031" y="6124"/>
                    <a:pt x="5765" y="7920"/>
                  </a:cubicBezTo>
                  <a:cubicBezTo>
                    <a:pt x="5866" y="8123"/>
                    <a:pt x="5916" y="8376"/>
                    <a:pt x="6043" y="8578"/>
                  </a:cubicBezTo>
                  <a:cubicBezTo>
                    <a:pt x="6220" y="8857"/>
                    <a:pt x="6524" y="9034"/>
                    <a:pt x="6802" y="9236"/>
                  </a:cubicBezTo>
                  <a:cubicBezTo>
                    <a:pt x="6878" y="9160"/>
                    <a:pt x="6929" y="9110"/>
                    <a:pt x="6954" y="9009"/>
                  </a:cubicBezTo>
                  <a:cubicBezTo>
                    <a:pt x="7182" y="8300"/>
                    <a:pt x="6423" y="7920"/>
                    <a:pt x="7283" y="7515"/>
                  </a:cubicBezTo>
                  <a:cubicBezTo>
                    <a:pt x="7390" y="7462"/>
                    <a:pt x="7494" y="7444"/>
                    <a:pt x="7596" y="7444"/>
                  </a:cubicBezTo>
                  <a:cubicBezTo>
                    <a:pt x="7808" y="7444"/>
                    <a:pt x="8013" y="7522"/>
                    <a:pt x="8228" y="7522"/>
                  </a:cubicBezTo>
                  <a:cubicBezTo>
                    <a:pt x="8300" y="7522"/>
                    <a:pt x="8373" y="7513"/>
                    <a:pt x="8447" y="7490"/>
                  </a:cubicBezTo>
                  <a:cubicBezTo>
                    <a:pt x="8776" y="7389"/>
                    <a:pt x="8877" y="7136"/>
                    <a:pt x="9130" y="6908"/>
                  </a:cubicBezTo>
                  <a:cubicBezTo>
                    <a:pt x="9586" y="6503"/>
                    <a:pt x="10143" y="6250"/>
                    <a:pt x="10472" y="5719"/>
                  </a:cubicBezTo>
                  <a:cubicBezTo>
                    <a:pt x="10674" y="5364"/>
                    <a:pt x="10674" y="4782"/>
                    <a:pt x="10902" y="4428"/>
                  </a:cubicBezTo>
                  <a:cubicBezTo>
                    <a:pt x="11256" y="3821"/>
                    <a:pt x="11535" y="3947"/>
                    <a:pt x="12142" y="3593"/>
                  </a:cubicBezTo>
                  <a:cubicBezTo>
                    <a:pt x="12598" y="3314"/>
                    <a:pt x="12623" y="3163"/>
                    <a:pt x="12800" y="2783"/>
                  </a:cubicBezTo>
                  <a:cubicBezTo>
                    <a:pt x="11813" y="2277"/>
                    <a:pt x="10801" y="1745"/>
                    <a:pt x="9814" y="1239"/>
                  </a:cubicBezTo>
                  <a:cubicBezTo>
                    <a:pt x="9338" y="991"/>
                    <a:pt x="8813" y="743"/>
                    <a:pt x="8291" y="743"/>
                  </a:cubicBezTo>
                  <a:cubicBezTo>
                    <a:pt x="8174" y="743"/>
                    <a:pt x="8057" y="756"/>
                    <a:pt x="7941" y="784"/>
                  </a:cubicBezTo>
                  <a:cubicBezTo>
                    <a:pt x="7612" y="885"/>
                    <a:pt x="7334" y="1087"/>
                    <a:pt x="7030" y="1214"/>
                  </a:cubicBezTo>
                  <a:cubicBezTo>
                    <a:pt x="6854" y="1295"/>
                    <a:pt x="6663" y="1347"/>
                    <a:pt x="6481" y="1347"/>
                  </a:cubicBezTo>
                  <a:cubicBezTo>
                    <a:pt x="6324" y="1347"/>
                    <a:pt x="6172" y="1308"/>
                    <a:pt x="6043" y="1214"/>
                  </a:cubicBezTo>
                  <a:cubicBezTo>
                    <a:pt x="6473" y="860"/>
                    <a:pt x="6068" y="126"/>
                    <a:pt x="5537" y="24"/>
                  </a:cubicBezTo>
                  <a:cubicBezTo>
                    <a:pt x="5451" y="8"/>
                    <a:pt x="5366" y="1"/>
                    <a:pt x="5281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3"/>
            <p:cNvSpPr/>
            <p:nvPr/>
          </p:nvSpPr>
          <p:spPr>
            <a:xfrm>
              <a:off x="7065074" y="3761763"/>
              <a:ext cx="781168" cy="592798"/>
            </a:xfrm>
            <a:custGeom>
              <a:avLst/>
              <a:gdLst/>
              <a:ahLst/>
              <a:cxnLst/>
              <a:rect l="l" t="t" r="r" b="b"/>
              <a:pathLst>
                <a:path w="22120" h="16786" extrusionOk="0">
                  <a:moveTo>
                    <a:pt x="15362" y="0"/>
                  </a:moveTo>
                  <a:cubicBezTo>
                    <a:pt x="15210" y="26"/>
                    <a:pt x="15058" y="51"/>
                    <a:pt x="14906" y="76"/>
                  </a:cubicBezTo>
                  <a:cubicBezTo>
                    <a:pt x="14780" y="102"/>
                    <a:pt x="14628" y="127"/>
                    <a:pt x="14527" y="228"/>
                  </a:cubicBezTo>
                  <a:cubicBezTo>
                    <a:pt x="14198" y="532"/>
                    <a:pt x="14755" y="1215"/>
                    <a:pt x="14426" y="1569"/>
                  </a:cubicBezTo>
                  <a:cubicBezTo>
                    <a:pt x="14353" y="1642"/>
                    <a:pt x="14260" y="1672"/>
                    <a:pt x="14161" y="1672"/>
                  </a:cubicBezTo>
                  <a:cubicBezTo>
                    <a:pt x="14017" y="1672"/>
                    <a:pt x="13862" y="1609"/>
                    <a:pt x="13742" y="1519"/>
                  </a:cubicBezTo>
                  <a:cubicBezTo>
                    <a:pt x="13514" y="1367"/>
                    <a:pt x="13363" y="1165"/>
                    <a:pt x="13135" y="1089"/>
                  </a:cubicBezTo>
                  <a:cubicBezTo>
                    <a:pt x="13023" y="1033"/>
                    <a:pt x="12903" y="1015"/>
                    <a:pt x="12784" y="1015"/>
                  </a:cubicBezTo>
                  <a:cubicBezTo>
                    <a:pt x="12688" y="1015"/>
                    <a:pt x="12593" y="1027"/>
                    <a:pt x="12502" y="1038"/>
                  </a:cubicBezTo>
                  <a:cubicBezTo>
                    <a:pt x="11161" y="1139"/>
                    <a:pt x="9820" y="1240"/>
                    <a:pt x="8504" y="1342"/>
                  </a:cubicBezTo>
                  <a:cubicBezTo>
                    <a:pt x="8381" y="1353"/>
                    <a:pt x="8252" y="1360"/>
                    <a:pt x="8123" y="1360"/>
                  </a:cubicBezTo>
                  <a:cubicBezTo>
                    <a:pt x="7664" y="1360"/>
                    <a:pt x="7197" y="1267"/>
                    <a:pt x="6960" y="911"/>
                  </a:cubicBezTo>
                  <a:cubicBezTo>
                    <a:pt x="6859" y="760"/>
                    <a:pt x="6833" y="608"/>
                    <a:pt x="6757" y="456"/>
                  </a:cubicBezTo>
                  <a:cubicBezTo>
                    <a:pt x="6732" y="405"/>
                    <a:pt x="6681" y="355"/>
                    <a:pt x="6656" y="304"/>
                  </a:cubicBezTo>
                  <a:cubicBezTo>
                    <a:pt x="6656" y="329"/>
                    <a:pt x="6631" y="355"/>
                    <a:pt x="6631" y="380"/>
                  </a:cubicBezTo>
                  <a:cubicBezTo>
                    <a:pt x="4404" y="481"/>
                    <a:pt x="2177" y="760"/>
                    <a:pt x="0" y="1266"/>
                  </a:cubicBezTo>
                  <a:cubicBezTo>
                    <a:pt x="203" y="1696"/>
                    <a:pt x="405" y="2126"/>
                    <a:pt x="582" y="2556"/>
                  </a:cubicBezTo>
                  <a:cubicBezTo>
                    <a:pt x="683" y="2481"/>
                    <a:pt x="759" y="2405"/>
                    <a:pt x="835" y="2329"/>
                  </a:cubicBezTo>
                  <a:cubicBezTo>
                    <a:pt x="979" y="2377"/>
                    <a:pt x="1373" y="2584"/>
                    <a:pt x="1565" y="2584"/>
                  </a:cubicBezTo>
                  <a:cubicBezTo>
                    <a:pt x="1575" y="2584"/>
                    <a:pt x="1585" y="2583"/>
                    <a:pt x="1595" y="2582"/>
                  </a:cubicBezTo>
                  <a:cubicBezTo>
                    <a:pt x="1898" y="2531"/>
                    <a:pt x="2050" y="2050"/>
                    <a:pt x="2328" y="2000"/>
                  </a:cubicBezTo>
                  <a:cubicBezTo>
                    <a:pt x="2357" y="1995"/>
                    <a:pt x="2387" y="1993"/>
                    <a:pt x="2416" y="1993"/>
                  </a:cubicBezTo>
                  <a:cubicBezTo>
                    <a:pt x="2854" y="1993"/>
                    <a:pt x="3368" y="2485"/>
                    <a:pt x="3771" y="2556"/>
                  </a:cubicBezTo>
                  <a:cubicBezTo>
                    <a:pt x="3868" y="2584"/>
                    <a:pt x="3961" y="2591"/>
                    <a:pt x="4052" y="2591"/>
                  </a:cubicBezTo>
                  <a:cubicBezTo>
                    <a:pt x="4141" y="2591"/>
                    <a:pt x="4228" y="2585"/>
                    <a:pt x="4314" y="2585"/>
                  </a:cubicBezTo>
                  <a:cubicBezTo>
                    <a:pt x="4461" y="2585"/>
                    <a:pt x="4607" y="2604"/>
                    <a:pt x="4758" y="2708"/>
                  </a:cubicBezTo>
                  <a:cubicBezTo>
                    <a:pt x="5036" y="2885"/>
                    <a:pt x="5087" y="3468"/>
                    <a:pt x="5441" y="3695"/>
                  </a:cubicBezTo>
                  <a:cubicBezTo>
                    <a:pt x="5585" y="3798"/>
                    <a:pt x="5740" y="3840"/>
                    <a:pt x="5900" y="3840"/>
                  </a:cubicBezTo>
                  <a:cubicBezTo>
                    <a:pt x="6331" y="3840"/>
                    <a:pt x="6800" y="3537"/>
                    <a:pt x="7188" y="3316"/>
                  </a:cubicBezTo>
                  <a:cubicBezTo>
                    <a:pt x="8023" y="3316"/>
                    <a:pt x="8428" y="2455"/>
                    <a:pt x="9086" y="2405"/>
                  </a:cubicBezTo>
                  <a:cubicBezTo>
                    <a:pt x="9106" y="2403"/>
                    <a:pt x="9125" y="2403"/>
                    <a:pt x="9143" y="2403"/>
                  </a:cubicBezTo>
                  <a:cubicBezTo>
                    <a:pt x="9514" y="2403"/>
                    <a:pt x="9506" y="2641"/>
                    <a:pt x="9820" y="2810"/>
                  </a:cubicBezTo>
                  <a:cubicBezTo>
                    <a:pt x="10579" y="3164"/>
                    <a:pt x="10528" y="3442"/>
                    <a:pt x="11060" y="4050"/>
                  </a:cubicBezTo>
                  <a:cubicBezTo>
                    <a:pt x="11490" y="4530"/>
                    <a:pt x="11794" y="4455"/>
                    <a:pt x="12325" y="4632"/>
                  </a:cubicBezTo>
                  <a:cubicBezTo>
                    <a:pt x="13135" y="4910"/>
                    <a:pt x="13084" y="5062"/>
                    <a:pt x="13287" y="5948"/>
                  </a:cubicBezTo>
                  <a:cubicBezTo>
                    <a:pt x="13413" y="6479"/>
                    <a:pt x="13869" y="6960"/>
                    <a:pt x="13970" y="7441"/>
                  </a:cubicBezTo>
                  <a:cubicBezTo>
                    <a:pt x="14046" y="7922"/>
                    <a:pt x="13666" y="8225"/>
                    <a:pt x="13894" y="8782"/>
                  </a:cubicBezTo>
                  <a:cubicBezTo>
                    <a:pt x="14022" y="9075"/>
                    <a:pt x="14867" y="9846"/>
                    <a:pt x="15381" y="9846"/>
                  </a:cubicBezTo>
                  <a:cubicBezTo>
                    <a:pt x="15577" y="9846"/>
                    <a:pt x="15725" y="9734"/>
                    <a:pt x="15767" y="9440"/>
                  </a:cubicBezTo>
                  <a:cubicBezTo>
                    <a:pt x="16147" y="10604"/>
                    <a:pt x="16324" y="13009"/>
                    <a:pt x="17159" y="13920"/>
                  </a:cubicBezTo>
                  <a:cubicBezTo>
                    <a:pt x="17387" y="14173"/>
                    <a:pt x="17893" y="14274"/>
                    <a:pt x="18171" y="14527"/>
                  </a:cubicBezTo>
                  <a:cubicBezTo>
                    <a:pt x="18551" y="14856"/>
                    <a:pt x="18779" y="15236"/>
                    <a:pt x="18981" y="15691"/>
                  </a:cubicBezTo>
                  <a:cubicBezTo>
                    <a:pt x="19333" y="16483"/>
                    <a:pt x="19257" y="16786"/>
                    <a:pt x="19595" y="16786"/>
                  </a:cubicBezTo>
                  <a:cubicBezTo>
                    <a:pt x="19743" y="16786"/>
                    <a:pt x="19970" y="16728"/>
                    <a:pt x="20348" y="16628"/>
                  </a:cubicBezTo>
                  <a:cubicBezTo>
                    <a:pt x="21309" y="16374"/>
                    <a:pt x="21613" y="16552"/>
                    <a:pt x="21790" y="15514"/>
                  </a:cubicBezTo>
                  <a:cubicBezTo>
                    <a:pt x="22119" y="13793"/>
                    <a:pt x="22018" y="12123"/>
                    <a:pt x="21335" y="10478"/>
                  </a:cubicBezTo>
                  <a:cubicBezTo>
                    <a:pt x="20904" y="9465"/>
                    <a:pt x="20272" y="8478"/>
                    <a:pt x="19588" y="7618"/>
                  </a:cubicBezTo>
                  <a:cubicBezTo>
                    <a:pt x="19057" y="6960"/>
                    <a:pt x="19209" y="6378"/>
                    <a:pt x="18728" y="5619"/>
                  </a:cubicBezTo>
                  <a:cubicBezTo>
                    <a:pt x="17589" y="3797"/>
                    <a:pt x="16222" y="1974"/>
                    <a:pt x="15362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3"/>
            <p:cNvSpPr/>
            <p:nvPr/>
          </p:nvSpPr>
          <p:spPr>
            <a:xfrm>
              <a:off x="6812148" y="3137041"/>
              <a:ext cx="712339" cy="259212"/>
            </a:xfrm>
            <a:custGeom>
              <a:avLst/>
              <a:gdLst/>
              <a:ahLst/>
              <a:cxnLst/>
              <a:rect l="l" t="t" r="r" b="b"/>
              <a:pathLst>
                <a:path w="20171" h="7340" extrusionOk="0">
                  <a:moveTo>
                    <a:pt x="19993" y="0"/>
                  </a:moveTo>
                  <a:cubicBezTo>
                    <a:pt x="19487" y="51"/>
                    <a:pt x="18981" y="127"/>
                    <a:pt x="18449" y="203"/>
                  </a:cubicBezTo>
                  <a:cubicBezTo>
                    <a:pt x="16804" y="405"/>
                    <a:pt x="15134" y="557"/>
                    <a:pt x="13489" y="835"/>
                  </a:cubicBezTo>
                  <a:cubicBezTo>
                    <a:pt x="12401" y="1013"/>
                    <a:pt x="11338" y="1215"/>
                    <a:pt x="10275" y="1443"/>
                  </a:cubicBezTo>
                  <a:lnTo>
                    <a:pt x="6605" y="2202"/>
                  </a:lnTo>
                  <a:cubicBezTo>
                    <a:pt x="6023" y="2329"/>
                    <a:pt x="5441" y="2455"/>
                    <a:pt x="4834" y="2506"/>
                  </a:cubicBezTo>
                  <a:cubicBezTo>
                    <a:pt x="4260" y="2573"/>
                    <a:pt x="3675" y="2596"/>
                    <a:pt x="3094" y="2596"/>
                  </a:cubicBezTo>
                  <a:cubicBezTo>
                    <a:pt x="2804" y="2596"/>
                    <a:pt x="2514" y="2590"/>
                    <a:pt x="2227" y="2582"/>
                  </a:cubicBezTo>
                  <a:cubicBezTo>
                    <a:pt x="2151" y="2784"/>
                    <a:pt x="2025" y="2936"/>
                    <a:pt x="1848" y="3037"/>
                  </a:cubicBezTo>
                  <a:cubicBezTo>
                    <a:pt x="1721" y="3113"/>
                    <a:pt x="1544" y="3138"/>
                    <a:pt x="1417" y="3214"/>
                  </a:cubicBezTo>
                  <a:cubicBezTo>
                    <a:pt x="1265" y="3341"/>
                    <a:pt x="1215" y="3543"/>
                    <a:pt x="1190" y="3746"/>
                  </a:cubicBezTo>
                  <a:cubicBezTo>
                    <a:pt x="1088" y="4075"/>
                    <a:pt x="1012" y="4429"/>
                    <a:pt x="936" y="4783"/>
                  </a:cubicBezTo>
                  <a:lnTo>
                    <a:pt x="759" y="4758"/>
                  </a:lnTo>
                  <a:cubicBezTo>
                    <a:pt x="709" y="5441"/>
                    <a:pt x="557" y="6125"/>
                    <a:pt x="278" y="6757"/>
                  </a:cubicBezTo>
                  <a:cubicBezTo>
                    <a:pt x="203" y="6960"/>
                    <a:pt x="101" y="7137"/>
                    <a:pt x="0" y="7340"/>
                  </a:cubicBezTo>
                  <a:cubicBezTo>
                    <a:pt x="2050" y="7011"/>
                    <a:pt x="4176" y="7112"/>
                    <a:pt x="6251" y="6833"/>
                  </a:cubicBezTo>
                  <a:cubicBezTo>
                    <a:pt x="7820" y="6606"/>
                    <a:pt x="9339" y="6175"/>
                    <a:pt x="10908" y="5973"/>
                  </a:cubicBezTo>
                  <a:cubicBezTo>
                    <a:pt x="11920" y="5821"/>
                    <a:pt x="12958" y="5796"/>
                    <a:pt x="13970" y="5796"/>
                  </a:cubicBezTo>
                  <a:cubicBezTo>
                    <a:pt x="14021" y="5593"/>
                    <a:pt x="14071" y="5391"/>
                    <a:pt x="14147" y="5188"/>
                  </a:cubicBezTo>
                  <a:cubicBezTo>
                    <a:pt x="14198" y="5011"/>
                    <a:pt x="14248" y="4834"/>
                    <a:pt x="14375" y="4708"/>
                  </a:cubicBezTo>
                  <a:cubicBezTo>
                    <a:pt x="14729" y="4353"/>
                    <a:pt x="15337" y="4454"/>
                    <a:pt x="15741" y="4176"/>
                  </a:cubicBezTo>
                  <a:cubicBezTo>
                    <a:pt x="15995" y="3999"/>
                    <a:pt x="16121" y="3695"/>
                    <a:pt x="16349" y="3467"/>
                  </a:cubicBezTo>
                  <a:cubicBezTo>
                    <a:pt x="16551" y="3290"/>
                    <a:pt x="16804" y="3164"/>
                    <a:pt x="17032" y="3063"/>
                  </a:cubicBezTo>
                  <a:cubicBezTo>
                    <a:pt x="17918" y="2683"/>
                    <a:pt x="18804" y="2303"/>
                    <a:pt x="19689" y="1924"/>
                  </a:cubicBezTo>
                  <a:cubicBezTo>
                    <a:pt x="19867" y="1848"/>
                    <a:pt x="20069" y="1747"/>
                    <a:pt x="20120" y="1569"/>
                  </a:cubicBezTo>
                  <a:cubicBezTo>
                    <a:pt x="20170" y="1468"/>
                    <a:pt x="20145" y="1342"/>
                    <a:pt x="20145" y="1240"/>
                  </a:cubicBezTo>
                  <a:cubicBezTo>
                    <a:pt x="20094" y="810"/>
                    <a:pt x="20044" y="405"/>
                    <a:pt x="19993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43"/>
            <p:cNvSpPr/>
            <p:nvPr/>
          </p:nvSpPr>
          <p:spPr>
            <a:xfrm>
              <a:off x="7305463" y="3046776"/>
              <a:ext cx="698107" cy="336058"/>
            </a:xfrm>
            <a:custGeom>
              <a:avLst/>
              <a:gdLst/>
              <a:ahLst/>
              <a:cxnLst/>
              <a:rect l="l" t="t" r="r" b="b"/>
              <a:pathLst>
                <a:path w="19768" h="9516" extrusionOk="0">
                  <a:moveTo>
                    <a:pt x="18931" y="0"/>
                  </a:moveTo>
                  <a:cubicBezTo>
                    <a:pt x="14654" y="987"/>
                    <a:pt x="10377" y="1924"/>
                    <a:pt x="6024" y="2531"/>
                  </a:cubicBezTo>
                  <a:cubicBezTo>
                    <a:pt x="6075" y="2961"/>
                    <a:pt x="6125" y="3366"/>
                    <a:pt x="6176" y="3796"/>
                  </a:cubicBezTo>
                  <a:cubicBezTo>
                    <a:pt x="6176" y="3898"/>
                    <a:pt x="6201" y="4024"/>
                    <a:pt x="6151" y="4125"/>
                  </a:cubicBezTo>
                  <a:cubicBezTo>
                    <a:pt x="6075" y="4303"/>
                    <a:pt x="5898" y="4404"/>
                    <a:pt x="5720" y="4480"/>
                  </a:cubicBezTo>
                  <a:cubicBezTo>
                    <a:pt x="4835" y="4859"/>
                    <a:pt x="3949" y="5239"/>
                    <a:pt x="3063" y="5619"/>
                  </a:cubicBezTo>
                  <a:cubicBezTo>
                    <a:pt x="2835" y="5720"/>
                    <a:pt x="2582" y="5821"/>
                    <a:pt x="2380" y="6023"/>
                  </a:cubicBezTo>
                  <a:cubicBezTo>
                    <a:pt x="2152" y="6251"/>
                    <a:pt x="2026" y="6555"/>
                    <a:pt x="1772" y="6732"/>
                  </a:cubicBezTo>
                  <a:cubicBezTo>
                    <a:pt x="1368" y="7010"/>
                    <a:pt x="760" y="6909"/>
                    <a:pt x="406" y="7264"/>
                  </a:cubicBezTo>
                  <a:cubicBezTo>
                    <a:pt x="279" y="7390"/>
                    <a:pt x="229" y="7567"/>
                    <a:pt x="153" y="7744"/>
                  </a:cubicBezTo>
                  <a:cubicBezTo>
                    <a:pt x="102" y="7947"/>
                    <a:pt x="52" y="8149"/>
                    <a:pt x="1" y="8352"/>
                  </a:cubicBezTo>
                  <a:cubicBezTo>
                    <a:pt x="963" y="8352"/>
                    <a:pt x="1950" y="8402"/>
                    <a:pt x="2911" y="8453"/>
                  </a:cubicBezTo>
                  <a:cubicBezTo>
                    <a:pt x="3215" y="8149"/>
                    <a:pt x="3645" y="7694"/>
                    <a:pt x="4000" y="7415"/>
                  </a:cubicBezTo>
                  <a:cubicBezTo>
                    <a:pt x="4253" y="7264"/>
                    <a:pt x="4506" y="7086"/>
                    <a:pt x="4784" y="7061"/>
                  </a:cubicBezTo>
                  <a:cubicBezTo>
                    <a:pt x="4863" y="7045"/>
                    <a:pt x="4941" y="7039"/>
                    <a:pt x="5020" y="7039"/>
                  </a:cubicBezTo>
                  <a:cubicBezTo>
                    <a:pt x="5194" y="7039"/>
                    <a:pt x="5369" y="7069"/>
                    <a:pt x="5543" y="7086"/>
                  </a:cubicBezTo>
                  <a:cubicBezTo>
                    <a:pt x="5626" y="7093"/>
                    <a:pt x="5709" y="7096"/>
                    <a:pt x="5794" y="7096"/>
                  </a:cubicBezTo>
                  <a:cubicBezTo>
                    <a:pt x="6048" y="7096"/>
                    <a:pt x="6309" y="7067"/>
                    <a:pt x="6556" y="7010"/>
                  </a:cubicBezTo>
                  <a:cubicBezTo>
                    <a:pt x="6995" y="6906"/>
                    <a:pt x="7417" y="6732"/>
                    <a:pt x="7850" y="6732"/>
                  </a:cubicBezTo>
                  <a:cubicBezTo>
                    <a:pt x="7941" y="6732"/>
                    <a:pt x="8033" y="6740"/>
                    <a:pt x="8125" y="6757"/>
                  </a:cubicBezTo>
                  <a:cubicBezTo>
                    <a:pt x="8656" y="6859"/>
                    <a:pt x="9061" y="7593"/>
                    <a:pt x="8656" y="7922"/>
                  </a:cubicBezTo>
                  <a:cubicBezTo>
                    <a:pt x="8774" y="8027"/>
                    <a:pt x="8924" y="8068"/>
                    <a:pt x="9082" y="8068"/>
                  </a:cubicBezTo>
                  <a:cubicBezTo>
                    <a:pt x="9264" y="8068"/>
                    <a:pt x="9455" y="8015"/>
                    <a:pt x="9618" y="7947"/>
                  </a:cubicBezTo>
                  <a:cubicBezTo>
                    <a:pt x="9922" y="7820"/>
                    <a:pt x="10225" y="7593"/>
                    <a:pt x="10554" y="7517"/>
                  </a:cubicBezTo>
                  <a:cubicBezTo>
                    <a:pt x="10666" y="7489"/>
                    <a:pt x="10779" y="7476"/>
                    <a:pt x="10893" y="7476"/>
                  </a:cubicBezTo>
                  <a:cubicBezTo>
                    <a:pt x="11401" y="7476"/>
                    <a:pt x="11926" y="7724"/>
                    <a:pt x="12402" y="7972"/>
                  </a:cubicBezTo>
                  <a:cubicBezTo>
                    <a:pt x="13389" y="8478"/>
                    <a:pt x="14401" y="8984"/>
                    <a:pt x="15388" y="9516"/>
                  </a:cubicBezTo>
                  <a:cubicBezTo>
                    <a:pt x="15413" y="9440"/>
                    <a:pt x="15464" y="9389"/>
                    <a:pt x="15489" y="9313"/>
                  </a:cubicBezTo>
                  <a:cubicBezTo>
                    <a:pt x="15793" y="8731"/>
                    <a:pt x="16122" y="8655"/>
                    <a:pt x="16552" y="8276"/>
                  </a:cubicBezTo>
                  <a:cubicBezTo>
                    <a:pt x="17008" y="7846"/>
                    <a:pt x="17514" y="6960"/>
                    <a:pt x="17792" y="6378"/>
                  </a:cubicBezTo>
                  <a:cubicBezTo>
                    <a:pt x="18324" y="6302"/>
                    <a:pt x="18450" y="5846"/>
                    <a:pt x="17969" y="5619"/>
                  </a:cubicBezTo>
                  <a:cubicBezTo>
                    <a:pt x="18526" y="4758"/>
                    <a:pt x="16502" y="4632"/>
                    <a:pt x="17742" y="3923"/>
                  </a:cubicBezTo>
                  <a:cubicBezTo>
                    <a:pt x="17837" y="3868"/>
                    <a:pt x="17977" y="3851"/>
                    <a:pt x="18140" y="3851"/>
                  </a:cubicBezTo>
                  <a:cubicBezTo>
                    <a:pt x="18383" y="3851"/>
                    <a:pt x="18675" y="3888"/>
                    <a:pt x="18940" y="3888"/>
                  </a:cubicBezTo>
                  <a:cubicBezTo>
                    <a:pt x="19395" y="3888"/>
                    <a:pt x="19768" y="3780"/>
                    <a:pt x="19665" y="3189"/>
                  </a:cubicBezTo>
                  <a:lnTo>
                    <a:pt x="19665" y="3189"/>
                  </a:lnTo>
                  <a:cubicBezTo>
                    <a:pt x="19628" y="3194"/>
                    <a:pt x="19588" y="3196"/>
                    <a:pt x="19547" y="3196"/>
                  </a:cubicBezTo>
                  <a:cubicBezTo>
                    <a:pt x="19168" y="3196"/>
                    <a:pt x="18638" y="3004"/>
                    <a:pt x="18273" y="2936"/>
                  </a:cubicBezTo>
                  <a:cubicBezTo>
                    <a:pt x="17716" y="2835"/>
                    <a:pt x="17008" y="2733"/>
                    <a:pt x="17134" y="1949"/>
                  </a:cubicBezTo>
                  <a:lnTo>
                    <a:pt x="17134" y="1949"/>
                  </a:lnTo>
                  <a:cubicBezTo>
                    <a:pt x="17274" y="1990"/>
                    <a:pt x="17409" y="2010"/>
                    <a:pt x="17540" y="2010"/>
                  </a:cubicBezTo>
                  <a:cubicBezTo>
                    <a:pt x="17809" y="2010"/>
                    <a:pt x="18060" y="1925"/>
                    <a:pt x="18298" y="1772"/>
                  </a:cubicBezTo>
                  <a:cubicBezTo>
                    <a:pt x="18298" y="1772"/>
                    <a:pt x="18476" y="1443"/>
                    <a:pt x="18577" y="1367"/>
                  </a:cubicBezTo>
                  <a:cubicBezTo>
                    <a:pt x="18640" y="1316"/>
                    <a:pt x="18741" y="1316"/>
                    <a:pt x="18839" y="1316"/>
                  </a:cubicBezTo>
                  <a:cubicBezTo>
                    <a:pt x="18937" y="1316"/>
                    <a:pt x="19032" y="1316"/>
                    <a:pt x="19083" y="1266"/>
                  </a:cubicBezTo>
                  <a:cubicBezTo>
                    <a:pt x="19488" y="911"/>
                    <a:pt x="19285" y="355"/>
                    <a:pt x="18931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43"/>
            <p:cNvSpPr/>
            <p:nvPr/>
          </p:nvSpPr>
          <p:spPr>
            <a:xfrm>
              <a:off x="7727336" y="2555226"/>
              <a:ext cx="313738" cy="347888"/>
            </a:xfrm>
            <a:custGeom>
              <a:avLst/>
              <a:gdLst/>
              <a:ahLst/>
              <a:cxnLst/>
              <a:rect l="l" t="t" r="r" b="b"/>
              <a:pathLst>
                <a:path w="8884" h="9851" extrusionOk="0">
                  <a:moveTo>
                    <a:pt x="6201" y="0"/>
                  </a:moveTo>
                  <a:cubicBezTo>
                    <a:pt x="6099" y="405"/>
                    <a:pt x="5998" y="785"/>
                    <a:pt x="5821" y="1164"/>
                  </a:cubicBezTo>
                  <a:cubicBezTo>
                    <a:pt x="5669" y="1493"/>
                    <a:pt x="5492" y="1873"/>
                    <a:pt x="5694" y="2176"/>
                  </a:cubicBezTo>
                  <a:cubicBezTo>
                    <a:pt x="5770" y="2252"/>
                    <a:pt x="5872" y="2328"/>
                    <a:pt x="5973" y="2379"/>
                  </a:cubicBezTo>
                  <a:cubicBezTo>
                    <a:pt x="6277" y="2607"/>
                    <a:pt x="6530" y="2885"/>
                    <a:pt x="6732" y="3189"/>
                  </a:cubicBezTo>
                  <a:cubicBezTo>
                    <a:pt x="6808" y="3341"/>
                    <a:pt x="6884" y="3492"/>
                    <a:pt x="6833" y="3644"/>
                  </a:cubicBezTo>
                  <a:cubicBezTo>
                    <a:pt x="6833" y="3771"/>
                    <a:pt x="6757" y="3847"/>
                    <a:pt x="6707" y="3948"/>
                  </a:cubicBezTo>
                  <a:cubicBezTo>
                    <a:pt x="6479" y="4277"/>
                    <a:pt x="6226" y="4631"/>
                    <a:pt x="5998" y="4986"/>
                  </a:cubicBezTo>
                  <a:cubicBezTo>
                    <a:pt x="4024" y="5416"/>
                    <a:pt x="2000" y="5871"/>
                    <a:pt x="0" y="6352"/>
                  </a:cubicBezTo>
                  <a:cubicBezTo>
                    <a:pt x="76" y="6580"/>
                    <a:pt x="253" y="6757"/>
                    <a:pt x="481" y="6909"/>
                  </a:cubicBezTo>
                  <a:cubicBezTo>
                    <a:pt x="759" y="7061"/>
                    <a:pt x="1088" y="7137"/>
                    <a:pt x="1417" y="7162"/>
                  </a:cubicBezTo>
                  <a:cubicBezTo>
                    <a:pt x="1468" y="7162"/>
                    <a:pt x="1544" y="7162"/>
                    <a:pt x="1595" y="7187"/>
                  </a:cubicBezTo>
                  <a:cubicBezTo>
                    <a:pt x="1772" y="7289"/>
                    <a:pt x="1746" y="7542"/>
                    <a:pt x="1822" y="7719"/>
                  </a:cubicBezTo>
                  <a:cubicBezTo>
                    <a:pt x="1974" y="7972"/>
                    <a:pt x="2303" y="7972"/>
                    <a:pt x="2582" y="7972"/>
                  </a:cubicBezTo>
                  <a:cubicBezTo>
                    <a:pt x="2860" y="7972"/>
                    <a:pt x="3214" y="8048"/>
                    <a:pt x="3265" y="8326"/>
                  </a:cubicBezTo>
                  <a:cubicBezTo>
                    <a:pt x="3316" y="8554"/>
                    <a:pt x="3138" y="8731"/>
                    <a:pt x="3062" y="8934"/>
                  </a:cubicBezTo>
                  <a:cubicBezTo>
                    <a:pt x="2987" y="9161"/>
                    <a:pt x="3012" y="9389"/>
                    <a:pt x="3113" y="9566"/>
                  </a:cubicBezTo>
                  <a:cubicBezTo>
                    <a:pt x="3467" y="9541"/>
                    <a:pt x="3822" y="9440"/>
                    <a:pt x="3948" y="9237"/>
                  </a:cubicBezTo>
                  <a:cubicBezTo>
                    <a:pt x="4201" y="8858"/>
                    <a:pt x="3720" y="7896"/>
                    <a:pt x="3796" y="7390"/>
                  </a:cubicBezTo>
                  <a:cubicBezTo>
                    <a:pt x="3852" y="6909"/>
                    <a:pt x="4015" y="6389"/>
                    <a:pt x="4296" y="6389"/>
                  </a:cubicBezTo>
                  <a:cubicBezTo>
                    <a:pt x="4400" y="6389"/>
                    <a:pt x="4520" y="6460"/>
                    <a:pt x="4657" y="6631"/>
                  </a:cubicBezTo>
                  <a:cubicBezTo>
                    <a:pt x="5112" y="7187"/>
                    <a:pt x="5112" y="8655"/>
                    <a:pt x="5112" y="9339"/>
                  </a:cubicBezTo>
                  <a:cubicBezTo>
                    <a:pt x="5152" y="9333"/>
                    <a:pt x="5192" y="9330"/>
                    <a:pt x="5233" y="9330"/>
                  </a:cubicBezTo>
                  <a:cubicBezTo>
                    <a:pt x="5813" y="9330"/>
                    <a:pt x="6563" y="9850"/>
                    <a:pt x="7087" y="9850"/>
                  </a:cubicBezTo>
                  <a:cubicBezTo>
                    <a:pt x="7363" y="9850"/>
                    <a:pt x="7577" y="9705"/>
                    <a:pt x="7668" y="9263"/>
                  </a:cubicBezTo>
                  <a:cubicBezTo>
                    <a:pt x="7871" y="8250"/>
                    <a:pt x="5720" y="6985"/>
                    <a:pt x="6175" y="6302"/>
                  </a:cubicBezTo>
                  <a:cubicBezTo>
                    <a:pt x="6291" y="6126"/>
                    <a:pt x="6420" y="6061"/>
                    <a:pt x="6558" y="6061"/>
                  </a:cubicBezTo>
                  <a:cubicBezTo>
                    <a:pt x="6959" y="6061"/>
                    <a:pt x="7436" y="6606"/>
                    <a:pt x="7876" y="6606"/>
                  </a:cubicBezTo>
                  <a:cubicBezTo>
                    <a:pt x="8051" y="6606"/>
                    <a:pt x="8221" y="6519"/>
                    <a:pt x="8377" y="6276"/>
                  </a:cubicBezTo>
                  <a:cubicBezTo>
                    <a:pt x="8580" y="5973"/>
                    <a:pt x="8377" y="5087"/>
                    <a:pt x="8402" y="4733"/>
                  </a:cubicBezTo>
                  <a:cubicBezTo>
                    <a:pt x="8453" y="4252"/>
                    <a:pt x="8681" y="3771"/>
                    <a:pt x="8655" y="3315"/>
                  </a:cubicBezTo>
                  <a:cubicBezTo>
                    <a:pt x="8580" y="2455"/>
                    <a:pt x="7668" y="2430"/>
                    <a:pt x="7744" y="1670"/>
                  </a:cubicBezTo>
                  <a:cubicBezTo>
                    <a:pt x="8048" y="1367"/>
                    <a:pt x="8453" y="1139"/>
                    <a:pt x="8883" y="936"/>
                  </a:cubicBezTo>
                  <a:cubicBezTo>
                    <a:pt x="8377" y="633"/>
                    <a:pt x="7820" y="405"/>
                    <a:pt x="7213" y="380"/>
                  </a:cubicBezTo>
                  <a:cubicBezTo>
                    <a:pt x="7142" y="380"/>
                    <a:pt x="7067" y="384"/>
                    <a:pt x="6991" y="384"/>
                  </a:cubicBezTo>
                  <a:cubicBezTo>
                    <a:pt x="6878" y="384"/>
                    <a:pt x="6762" y="375"/>
                    <a:pt x="6656" y="329"/>
                  </a:cubicBezTo>
                  <a:cubicBezTo>
                    <a:pt x="6479" y="253"/>
                    <a:pt x="6352" y="101"/>
                    <a:pt x="6201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43"/>
            <p:cNvSpPr/>
            <p:nvPr/>
          </p:nvSpPr>
          <p:spPr>
            <a:xfrm>
              <a:off x="8024936" y="2430988"/>
              <a:ext cx="159129" cy="152843"/>
            </a:xfrm>
            <a:custGeom>
              <a:avLst/>
              <a:gdLst/>
              <a:ahLst/>
              <a:cxnLst/>
              <a:rect l="l" t="t" r="r" b="b"/>
              <a:pathLst>
                <a:path w="4506" h="4328" extrusionOk="0">
                  <a:moveTo>
                    <a:pt x="3822" y="0"/>
                  </a:moveTo>
                  <a:cubicBezTo>
                    <a:pt x="2557" y="430"/>
                    <a:pt x="1317" y="911"/>
                    <a:pt x="26" y="1088"/>
                  </a:cubicBezTo>
                  <a:cubicBezTo>
                    <a:pt x="1" y="1215"/>
                    <a:pt x="1" y="1367"/>
                    <a:pt x="77" y="1493"/>
                  </a:cubicBezTo>
                  <a:cubicBezTo>
                    <a:pt x="178" y="1696"/>
                    <a:pt x="380" y="1848"/>
                    <a:pt x="431" y="2075"/>
                  </a:cubicBezTo>
                  <a:cubicBezTo>
                    <a:pt x="456" y="2227"/>
                    <a:pt x="380" y="2404"/>
                    <a:pt x="380" y="2556"/>
                  </a:cubicBezTo>
                  <a:cubicBezTo>
                    <a:pt x="330" y="2809"/>
                    <a:pt x="406" y="3062"/>
                    <a:pt x="482" y="3316"/>
                  </a:cubicBezTo>
                  <a:cubicBezTo>
                    <a:pt x="557" y="3645"/>
                    <a:pt x="659" y="3999"/>
                    <a:pt x="735" y="4328"/>
                  </a:cubicBezTo>
                  <a:cubicBezTo>
                    <a:pt x="2076" y="3796"/>
                    <a:pt x="3670" y="3543"/>
                    <a:pt x="4455" y="2480"/>
                  </a:cubicBezTo>
                  <a:cubicBezTo>
                    <a:pt x="4455" y="2455"/>
                    <a:pt x="4480" y="2430"/>
                    <a:pt x="4505" y="2404"/>
                  </a:cubicBezTo>
                  <a:cubicBezTo>
                    <a:pt x="4252" y="1620"/>
                    <a:pt x="4025" y="810"/>
                    <a:pt x="3822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3"/>
            <p:cNvSpPr/>
            <p:nvPr/>
          </p:nvSpPr>
          <p:spPr>
            <a:xfrm>
              <a:off x="8159910" y="2424349"/>
              <a:ext cx="60812" cy="91572"/>
            </a:xfrm>
            <a:custGeom>
              <a:avLst/>
              <a:gdLst/>
              <a:ahLst/>
              <a:cxnLst/>
              <a:rect l="l" t="t" r="r" b="b"/>
              <a:pathLst>
                <a:path w="1722" h="2593" extrusionOk="0">
                  <a:moveTo>
                    <a:pt x="712" y="1"/>
                  </a:moveTo>
                  <a:cubicBezTo>
                    <a:pt x="649" y="1"/>
                    <a:pt x="578" y="19"/>
                    <a:pt x="506" y="36"/>
                  </a:cubicBezTo>
                  <a:cubicBezTo>
                    <a:pt x="329" y="87"/>
                    <a:pt x="177" y="138"/>
                    <a:pt x="0" y="214"/>
                  </a:cubicBezTo>
                  <a:cubicBezTo>
                    <a:pt x="203" y="998"/>
                    <a:pt x="430" y="1808"/>
                    <a:pt x="658" y="2592"/>
                  </a:cubicBezTo>
                  <a:cubicBezTo>
                    <a:pt x="759" y="2390"/>
                    <a:pt x="886" y="1985"/>
                    <a:pt x="987" y="1909"/>
                  </a:cubicBezTo>
                  <a:cubicBezTo>
                    <a:pt x="1052" y="1870"/>
                    <a:pt x="1109" y="1856"/>
                    <a:pt x="1161" y="1856"/>
                  </a:cubicBezTo>
                  <a:cubicBezTo>
                    <a:pt x="1291" y="1856"/>
                    <a:pt x="1393" y="1942"/>
                    <a:pt x="1527" y="1942"/>
                  </a:cubicBezTo>
                  <a:cubicBezTo>
                    <a:pt x="1548" y="1942"/>
                    <a:pt x="1571" y="1940"/>
                    <a:pt x="1595" y="1934"/>
                  </a:cubicBezTo>
                  <a:cubicBezTo>
                    <a:pt x="1620" y="1909"/>
                    <a:pt x="1670" y="1909"/>
                    <a:pt x="1721" y="1909"/>
                  </a:cubicBezTo>
                  <a:cubicBezTo>
                    <a:pt x="1443" y="1327"/>
                    <a:pt x="1164" y="745"/>
                    <a:pt x="911" y="188"/>
                  </a:cubicBezTo>
                  <a:cubicBezTo>
                    <a:pt x="861" y="112"/>
                    <a:pt x="835" y="62"/>
                    <a:pt x="785" y="11"/>
                  </a:cubicBezTo>
                  <a:cubicBezTo>
                    <a:pt x="762" y="4"/>
                    <a:pt x="738" y="1"/>
                    <a:pt x="712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3"/>
            <p:cNvSpPr/>
            <p:nvPr/>
          </p:nvSpPr>
          <p:spPr>
            <a:xfrm>
              <a:off x="7956107" y="2115484"/>
              <a:ext cx="141260" cy="263379"/>
            </a:xfrm>
            <a:custGeom>
              <a:avLst/>
              <a:gdLst/>
              <a:ahLst/>
              <a:cxnLst/>
              <a:rect l="l" t="t" r="r" b="b"/>
              <a:pathLst>
                <a:path w="4000" h="7458" extrusionOk="0">
                  <a:moveTo>
                    <a:pt x="3645" y="1"/>
                  </a:moveTo>
                  <a:cubicBezTo>
                    <a:pt x="3544" y="77"/>
                    <a:pt x="3468" y="178"/>
                    <a:pt x="3392" y="279"/>
                  </a:cubicBezTo>
                  <a:cubicBezTo>
                    <a:pt x="2228" y="482"/>
                    <a:pt x="1115" y="709"/>
                    <a:pt x="1" y="1089"/>
                  </a:cubicBezTo>
                  <a:cubicBezTo>
                    <a:pt x="153" y="1544"/>
                    <a:pt x="305" y="2000"/>
                    <a:pt x="457" y="2481"/>
                  </a:cubicBezTo>
                  <a:cubicBezTo>
                    <a:pt x="583" y="2886"/>
                    <a:pt x="710" y="3367"/>
                    <a:pt x="457" y="3696"/>
                  </a:cubicBezTo>
                  <a:cubicBezTo>
                    <a:pt x="406" y="3746"/>
                    <a:pt x="355" y="3822"/>
                    <a:pt x="330" y="3898"/>
                  </a:cubicBezTo>
                  <a:cubicBezTo>
                    <a:pt x="254" y="4050"/>
                    <a:pt x="431" y="4227"/>
                    <a:pt x="532" y="4354"/>
                  </a:cubicBezTo>
                  <a:cubicBezTo>
                    <a:pt x="1216" y="5088"/>
                    <a:pt x="1216" y="6201"/>
                    <a:pt x="1292" y="7188"/>
                  </a:cubicBezTo>
                  <a:cubicBezTo>
                    <a:pt x="1292" y="7264"/>
                    <a:pt x="1317" y="7365"/>
                    <a:pt x="1393" y="7416"/>
                  </a:cubicBezTo>
                  <a:cubicBezTo>
                    <a:pt x="1423" y="7445"/>
                    <a:pt x="1470" y="7458"/>
                    <a:pt x="1519" y="7458"/>
                  </a:cubicBezTo>
                  <a:cubicBezTo>
                    <a:pt x="1553" y="7458"/>
                    <a:pt x="1589" y="7452"/>
                    <a:pt x="1621" y="7441"/>
                  </a:cubicBezTo>
                  <a:cubicBezTo>
                    <a:pt x="2228" y="7340"/>
                    <a:pt x="2886" y="7213"/>
                    <a:pt x="3443" y="6960"/>
                  </a:cubicBezTo>
                  <a:cubicBezTo>
                    <a:pt x="3291" y="6555"/>
                    <a:pt x="3316" y="6075"/>
                    <a:pt x="3342" y="5644"/>
                  </a:cubicBezTo>
                  <a:cubicBezTo>
                    <a:pt x="3367" y="4784"/>
                    <a:pt x="3418" y="3949"/>
                    <a:pt x="3443" y="3114"/>
                  </a:cubicBezTo>
                  <a:cubicBezTo>
                    <a:pt x="3468" y="2607"/>
                    <a:pt x="3519" y="2076"/>
                    <a:pt x="3822" y="1696"/>
                  </a:cubicBezTo>
                  <a:cubicBezTo>
                    <a:pt x="3898" y="1595"/>
                    <a:pt x="3974" y="1519"/>
                    <a:pt x="4000" y="1393"/>
                  </a:cubicBezTo>
                  <a:cubicBezTo>
                    <a:pt x="4000" y="1317"/>
                    <a:pt x="3974" y="1241"/>
                    <a:pt x="3974" y="1190"/>
                  </a:cubicBezTo>
                  <a:cubicBezTo>
                    <a:pt x="3848" y="785"/>
                    <a:pt x="3747" y="406"/>
                    <a:pt x="3645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3"/>
            <p:cNvSpPr/>
            <p:nvPr/>
          </p:nvSpPr>
          <p:spPr>
            <a:xfrm>
              <a:off x="8072328" y="2096732"/>
              <a:ext cx="128723" cy="267264"/>
            </a:xfrm>
            <a:custGeom>
              <a:avLst/>
              <a:gdLst/>
              <a:ahLst/>
              <a:cxnLst/>
              <a:rect l="l" t="t" r="r" b="b"/>
              <a:pathLst>
                <a:path w="3645" h="7568" extrusionOk="0">
                  <a:moveTo>
                    <a:pt x="1341" y="0"/>
                  </a:moveTo>
                  <a:cubicBezTo>
                    <a:pt x="1012" y="127"/>
                    <a:pt x="633" y="253"/>
                    <a:pt x="354" y="532"/>
                  </a:cubicBezTo>
                  <a:cubicBezTo>
                    <a:pt x="456" y="911"/>
                    <a:pt x="557" y="1316"/>
                    <a:pt x="683" y="1696"/>
                  </a:cubicBezTo>
                  <a:cubicBezTo>
                    <a:pt x="709" y="1772"/>
                    <a:pt x="709" y="1848"/>
                    <a:pt x="709" y="1924"/>
                  </a:cubicBezTo>
                  <a:cubicBezTo>
                    <a:pt x="683" y="2025"/>
                    <a:pt x="607" y="2126"/>
                    <a:pt x="531" y="2227"/>
                  </a:cubicBezTo>
                  <a:cubicBezTo>
                    <a:pt x="228" y="2607"/>
                    <a:pt x="177" y="3138"/>
                    <a:pt x="152" y="3645"/>
                  </a:cubicBezTo>
                  <a:cubicBezTo>
                    <a:pt x="127" y="4480"/>
                    <a:pt x="76" y="5315"/>
                    <a:pt x="51" y="6175"/>
                  </a:cubicBezTo>
                  <a:cubicBezTo>
                    <a:pt x="25" y="6631"/>
                    <a:pt x="0" y="7137"/>
                    <a:pt x="177" y="7567"/>
                  </a:cubicBezTo>
                  <a:cubicBezTo>
                    <a:pt x="1240" y="7339"/>
                    <a:pt x="2328" y="7061"/>
                    <a:pt x="3391" y="6707"/>
                  </a:cubicBezTo>
                  <a:cubicBezTo>
                    <a:pt x="3391" y="6352"/>
                    <a:pt x="3442" y="5973"/>
                    <a:pt x="3568" y="5694"/>
                  </a:cubicBezTo>
                  <a:cubicBezTo>
                    <a:pt x="3594" y="5644"/>
                    <a:pt x="3619" y="5568"/>
                    <a:pt x="3644" y="5517"/>
                  </a:cubicBezTo>
                  <a:cubicBezTo>
                    <a:pt x="3467" y="5416"/>
                    <a:pt x="3214" y="5340"/>
                    <a:pt x="3088" y="5163"/>
                  </a:cubicBezTo>
                  <a:cubicBezTo>
                    <a:pt x="2986" y="5036"/>
                    <a:pt x="2936" y="4885"/>
                    <a:pt x="2910" y="4733"/>
                  </a:cubicBezTo>
                  <a:cubicBezTo>
                    <a:pt x="2455" y="3138"/>
                    <a:pt x="1923" y="1544"/>
                    <a:pt x="1341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3"/>
            <p:cNvSpPr/>
            <p:nvPr/>
          </p:nvSpPr>
          <p:spPr>
            <a:xfrm>
              <a:off x="8119686" y="1816648"/>
              <a:ext cx="311055" cy="474951"/>
            </a:xfrm>
            <a:custGeom>
              <a:avLst/>
              <a:gdLst/>
              <a:ahLst/>
              <a:cxnLst/>
              <a:rect l="l" t="t" r="r" b="b"/>
              <a:pathLst>
                <a:path w="8808" h="13449" extrusionOk="0">
                  <a:moveTo>
                    <a:pt x="4096" y="1"/>
                  </a:moveTo>
                  <a:cubicBezTo>
                    <a:pt x="3549" y="1"/>
                    <a:pt x="3261" y="1048"/>
                    <a:pt x="2658" y="1048"/>
                  </a:cubicBezTo>
                  <a:cubicBezTo>
                    <a:pt x="2101" y="1028"/>
                    <a:pt x="2075" y="539"/>
                    <a:pt x="1648" y="539"/>
                  </a:cubicBezTo>
                  <a:cubicBezTo>
                    <a:pt x="1532" y="539"/>
                    <a:pt x="1385" y="576"/>
                    <a:pt x="1190" y="668"/>
                  </a:cubicBezTo>
                  <a:cubicBezTo>
                    <a:pt x="608" y="2515"/>
                    <a:pt x="1569" y="4894"/>
                    <a:pt x="1164" y="6742"/>
                  </a:cubicBezTo>
                  <a:cubicBezTo>
                    <a:pt x="1013" y="7501"/>
                    <a:pt x="532" y="7729"/>
                    <a:pt x="0" y="7931"/>
                  </a:cubicBezTo>
                  <a:cubicBezTo>
                    <a:pt x="608" y="9475"/>
                    <a:pt x="1114" y="11069"/>
                    <a:pt x="1569" y="12664"/>
                  </a:cubicBezTo>
                  <a:cubicBezTo>
                    <a:pt x="1595" y="12816"/>
                    <a:pt x="1645" y="12967"/>
                    <a:pt x="1747" y="13094"/>
                  </a:cubicBezTo>
                  <a:cubicBezTo>
                    <a:pt x="1873" y="13271"/>
                    <a:pt x="2126" y="13347"/>
                    <a:pt x="2329" y="13448"/>
                  </a:cubicBezTo>
                  <a:cubicBezTo>
                    <a:pt x="2506" y="13145"/>
                    <a:pt x="2784" y="12892"/>
                    <a:pt x="2911" y="12537"/>
                  </a:cubicBezTo>
                  <a:cubicBezTo>
                    <a:pt x="3113" y="12006"/>
                    <a:pt x="2987" y="11601"/>
                    <a:pt x="3164" y="11044"/>
                  </a:cubicBezTo>
                  <a:cubicBezTo>
                    <a:pt x="3289" y="10995"/>
                    <a:pt x="3414" y="10979"/>
                    <a:pt x="3538" y="10979"/>
                  </a:cubicBezTo>
                  <a:cubicBezTo>
                    <a:pt x="3784" y="10979"/>
                    <a:pt x="4024" y="11044"/>
                    <a:pt x="4245" y="11044"/>
                  </a:cubicBezTo>
                  <a:cubicBezTo>
                    <a:pt x="4317" y="11044"/>
                    <a:pt x="4387" y="11037"/>
                    <a:pt x="4454" y="11019"/>
                  </a:cubicBezTo>
                  <a:cubicBezTo>
                    <a:pt x="4783" y="10943"/>
                    <a:pt x="5290" y="10538"/>
                    <a:pt x="5619" y="10361"/>
                  </a:cubicBezTo>
                  <a:cubicBezTo>
                    <a:pt x="5998" y="10158"/>
                    <a:pt x="6378" y="9905"/>
                    <a:pt x="6732" y="9677"/>
                  </a:cubicBezTo>
                  <a:cubicBezTo>
                    <a:pt x="7036" y="9500"/>
                    <a:pt x="7922" y="9222"/>
                    <a:pt x="8099" y="9070"/>
                  </a:cubicBezTo>
                  <a:cubicBezTo>
                    <a:pt x="8428" y="8741"/>
                    <a:pt x="8807" y="7501"/>
                    <a:pt x="8807" y="7121"/>
                  </a:cubicBezTo>
                  <a:cubicBezTo>
                    <a:pt x="8782" y="6742"/>
                    <a:pt x="8605" y="5400"/>
                    <a:pt x="8276" y="5147"/>
                  </a:cubicBezTo>
                  <a:cubicBezTo>
                    <a:pt x="7770" y="4793"/>
                    <a:pt x="6909" y="5071"/>
                    <a:pt x="6277" y="4692"/>
                  </a:cubicBezTo>
                  <a:cubicBezTo>
                    <a:pt x="5998" y="3958"/>
                    <a:pt x="5644" y="3249"/>
                    <a:pt x="5366" y="2490"/>
                  </a:cubicBezTo>
                  <a:cubicBezTo>
                    <a:pt x="5188" y="1984"/>
                    <a:pt x="4910" y="339"/>
                    <a:pt x="4328" y="61"/>
                  </a:cubicBezTo>
                  <a:cubicBezTo>
                    <a:pt x="4245" y="19"/>
                    <a:pt x="4168" y="1"/>
                    <a:pt x="4096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3"/>
            <p:cNvSpPr/>
            <p:nvPr/>
          </p:nvSpPr>
          <p:spPr>
            <a:xfrm>
              <a:off x="6981060" y="2657993"/>
              <a:ext cx="244910" cy="428901"/>
            </a:xfrm>
            <a:custGeom>
              <a:avLst/>
              <a:gdLst/>
              <a:ahLst/>
              <a:cxnLst/>
              <a:rect l="l" t="t" r="r" b="b"/>
              <a:pathLst>
                <a:path w="6935" h="12145" extrusionOk="0">
                  <a:moveTo>
                    <a:pt x="5720" y="0"/>
                  </a:moveTo>
                  <a:cubicBezTo>
                    <a:pt x="4378" y="51"/>
                    <a:pt x="3062" y="51"/>
                    <a:pt x="1721" y="102"/>
                  </a:cubicBezTo>
                  <a:cubicBezTo>
                    <a:pt x="1449" y="416"/>
                    <a:pt x="1090" y="608"/>
                    <a:pt x="631" y="608"/>
                  </a:cubicBezTo>
                  <a:cubicBezTo>
                    <a:pt x="535" y="608"/>
                    <a:pt x="434" y="600"/>
                    <a:pt x="329" y="582"/>
                  </a:cubicBezTo>
                  <a:cubicBezTo>
                    <a:pt x="203" y="557"/>
                    <a:pt x="101" y="532"/>
                    <a:pt x="0" y="481"/>
                  </a:cubicBezTo>
                  <a:lnTo>
                    <a:pt x="0" y="481"/>
                  </a:lnTo>
                  <a:cubicBezTo>
                    <a:pt x="101" y="4100"/>
                    <a:pt x="380" y="7694"/>
                    <a:pt x="785" y="11262"/>
                  </a:cubicBezTo>
                  <a:cubicBezTo>
                    <a:pt x="810" y="11465"/>
                    <a:pt x="835" y="11693"/>
                    <a:pt x="734" y="11870"/>
                  </a:cubicBezTo>
                  <a:cubicBezTo>
                    <a:pt x="950" y="12014"/>
                    <a:pt x="1192" y="12145"/>
                    <a:pt x="1423" y="12145"/>
                  </a:cubicBezTo>
                  <a:cubicBezTo>
                    <a:pt x="1516" y="12145"/>
                    <a:pt x="1608" y="12123"/>
                    <a:pt x="1696" y="12072"/>
                  </a:cubicBezTo>
                  <a:cubicBezTo>
                    <a:pt x="1797" y="12022"/>
                    <a:pt x="1873" y="11920"/>
                    <a:pt x="1974" y="11895"/>
                  </a:cubicBezTo>
                  <a:cubicBezTo>
                    <a:pt x="2021" y="11882"/>
                    <a:pt x="2067" y="11877"/>
                    <a:pt x="2113" y="11877"/>
                  </a:cubicBezTo>
                  <a:cubicBezTo>
                    <a:pt x="2217" y="11877"/>
                    <a:pt x="2322" y="11900"/>
                    <a:pt x="2426" y="11900"/>
                  </a:cubicBezTo>
                  <a:cubicBezTo>
                    <a:pt x="2452" y="11900"/>
                    <a:pt x="2479" y="11899"/>
                    <a:pt x="2506" y="11895"/>
                  </a:cubicBezTo>
                  <a:cubicBezTo>
                    <a:pt x="2835" y="11844"/>
                    <a:pt x="2936" y="11439"/>
                    <a:pt x="3164" y="11212"/>
                  </a:cubicBezTo>
                  <a:cubicBezTo>
                    <a:pt x="3569" y="10807"/>
                    <a:pt x="4252" y="10908"/>
                    <a:pt x="4783" y="10680"/>
                  </a:cubicBezTo>
                  <a:cubicBezTo>
                    <a:pt x="5340" y="10452"/>
                    <a:pt x="5669" y="9896"/>
                    <a:pt x="5897" y="9364"/>
                  </a:cubicBezTo>
                  <a:cubicBezTo>
                    <a:pt x="5998" y="9136"/>
                    <a:pt x="6099" y="8858"/>
                    <a:pt x="6352" y="8757"/>
                  </a:cubicBezTo>
                  <a:cubicBezTo>
                    <a:pt x="6504" y="8681"/>
                    <a:pt x="6732" y="8706"/>
                    <a:pt x="6833" y="8580"/>
                  </a:cubicBezTo>
                  <a:cubicBezTo>
                    <a:pt x="6935" y="8478"/>
                    <a:pt x="6909" y="8301"/>
                    <a:pt x="6909" y="8175"/>
                  </a:cubicBezTo>
                  <a:cubicBezTo>
                    <a:pt x="6504" y="5442"/>
                    <a:pt x="6099" y="2734"/>
                    <a:pt x="5720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3"/>
            <p:cNvSpPr/>
            <p:nvPr/>
          </p:nvSpPr>
          <p:spPr>
            <a:xfrm>
              <a:off x="6681659" y="2605268"/>
              <a:ext cx="328924" cy="563098"/>
            </a:xfrm>
            <a:custGeom>
              <a:avLst/>
              <a:gdLst/>
              <a:ahLst/>
              <a:cxnLst/>
              <a:rect l="l" t="t" r="r" b="b"/>
              <a:pathLst>
                <a:path w="9314" h="15945" extrusionOk="0">
                  <a:moveTo>
                    <a:pt x="1341" y="0"/>
                  </a:moveTo>
                  <a:cubicBezTo>
                    <a:pt x="1417" y="279"/>
                    <a:pt x="1519" y="557"/>
                    <a:pt x="1696" y="785"/>
                  </a:cubicBezTo>
                  <a:cubicBezTo>
                    <a:pt x="1822" y="962"/>
                    <a:pt x="1999" y="1114"/>
                    <a:pt x="2126" y="1291"/>
                  </a:cubicBezTo>
                  <a:cubicBezTo>
                    <a:pt x="2354" y="1620"/>
                    <a:pt x="2404" y="2050"/>
                    <a:pt x="2227" y="2430"/>
                  </a:cubicBezTo>
                  <a:cubicBezTo>
                    <a:pt x="2075" y="2784"/>
                    <a:pt x="1721" y="3062"/>
                    <a:pt x="1341" y="3138"/>
                  </a:cubicBezTo>
                  <a:cubicBezTo>
                    <a:pt x="1164" y="3164"/>
                    <a:pt x="987" y="3138"/>
                    <a:pt x="861" y="3189"/>
                  </a:cubicBezTo>
                  <a:cubicBezTo>
                    <a:pt x="683" y="3265"/>
                    <a:pt x="557" y="3391"/>
                    <a:pt x="582" y="3543"/>
                  </a:cubicBezTo>
                  <a:cubicBezTo>
                    <a:pt x="608" y="3796"/>
                    <a:pt x="937" y="3923"/>
                    <a:pt x="886" y="4151"/>
                  </a:cubicBezTo>
                  <a:cubicBezTo>
                    <a:pt x="810" y="4378"/>
                    <a:pt x="506" y="4378"/>
                    <a:pt x="329" y="4505"/>
                  </a:cubicBezTo>
                  <a:cubicBezTo>
                    <a:pt x="152" y="4657"/>
                    <a:pt x="152" y="4935"/>
                    <a:pt x="228" y="5138"/>
                  </a:cubicBezTo>
                  <a:cubicBezTo>
                    <a:pt x="304" y="5365"/>
                    <a:pt x="405" y="5568"/>
                    <a:pt x="380" y="5796"/>
                  </a:cubicBezTo>
                  <a:cubicBezTo>
                    <a:pt x="329" y="6125"/>
                    <a:pt x="228" y="6352"/>
                    <a:pt x="0" y="6454"/>
                  </a:cubicBezTo>
                  <a:cubicBezTo>
                    <a:pt x="76" y="6555"/>
                    <a:pt x="152" y="6681"/>
                    <a:pt x="203" y="6833"/>
                  </a:cubicBezTo>
                  <a:cubicBezTo>
                    <a:pt x="279" y="6960"/>
                    <a:pt x="279" y="7137"/>
                    <a:pt x="354" y="7289"/>
                  </a:cubicBezTo>
                  <a:cubicBezTo>
                    <a:pt x="456" y="7466"/>
                    <a:pt x="633" y="7593"/>
                    <a:pt x="709" y="7770"/>
                  </a:cubicBezTo>
                  <a:cubicBezTo>
                    <a:pt x="785" y="7972"/>
                    <a:pt x="734" y="8200"/>
                    <a:pt x="759" y="8428"/>
                  </a:cubicBezTo>
                  <a:cubicBezTo>
                    <a:pt x="861" y="8934"/>
                    <a:pt x="1443" y="9136"/>
                    <a:pt x="1721" y="9567"/>
                  </a:cubicBezTo>
                  <a:cubicBezTo>
                    <a:pt x="1898" y="9794"/>
                    <a:pt x="1974" y="10098"/>
                    <a:pt x="2177" y="10300"/>
                  </a:cubicBezTo>
                  <a:cubicBezTo>
                    <a:pt x="2328" y="10402"/>
                    <a:pt x="2480" y="10452"/>
                    <a:pt x="2632" y="10579"/>
                  </a:cubicBezTo>
                  <a:cubicBezTo>
                    <a:pt x="2961" y="10832"/>
                    <a:pt x="2986" y="11338"/>
                    <a:pt x="2986" y="11768"/>
                  </a:cubicBezTo>
                  <a:cubicBezTo>
                    <a:pt x="2986" y="11819"/>
                    <a:pt x="3012" y="11870"/>
                    <a:pt x="3037" y="11895"/>
                  </a:cubicBezTo>
                  <a:cubicBezTo>
                    <a:pt x="3088" y="11895"/>
                    <a:pt x="2986" y="12072"/>
                    <a:pt x="2961" y="12072"/>
                  </a:cubicBezTo>
                  <a:cubicBezTo>
                    <a:pt x="3012" y="12300"/>
                    <a:pt x="2809" y="12502"/>
                    <a:pt x="2759" y="12730"/>
                  </a:cubicBezTo>
                  <a:cubicBezTo>
                    <a:pt x="2657" y="13160"/>
                    <a:pt x="3062" y="13515"/>
                    <a:pt x="3467" y="13666"/>
                  </a:cubicBezTo>
                  <a:cubicBezTo>
                    <a:pt x="3872" y="13844"/>
                    <a:pt x="4328" y="13945"/>
                    <a:pt x="4556" y="14299"/>
                  </a:cubicBezTo>
                  <a:cubicBezTo>
                    <a:pt x="4885" y="14805"/>
                    <a:pt x="4631" y="15590"/>
                    <a:pt x="5087" y="15944"/>
                  </a:cubicBezTo>
                  <a:cubicBezTo>
                    <a:pt x="5365" y="15792"/>
                    <a:pt x="5669" y="15691"/>
                    <a:pt x="5998" y="15666"/>
                  </a:cubicBezTo>
                  <a:cubicBezTo>
                    <a:pt x="6221" y="15666"/>
                    <a:pt x="6460" y="15698"/>
                    <a:pt x="6689" y="15698"/>
                  </a:cubicBezTo>
                  <a:cubicBezTo>
                    <a:pt x="6746" y="15698"/>
                    <a:pt x="6803" y="15696"/>
                    <a:pt x="6859" y="15691"/>
                  </a:cubicBezTo>
                  <a:cubicBezTo>
                    <a:pt x="7162" y="15691"/>
                    <a:pt x="7466" y="15564"/>
                    <a:pt x="7618" y="15337"/>
                  </a:cubicBezTo>
                  <a:cubicBezTo>
                    <a:pt x="7820" y="15008"/>
                    <a:pt x="7694" y="14502"/>
                    <a:pt x="8023" y="14299"/>
                  </a:cubicBezTo>
                  <a:cubicBezTo>
                    <a:pt x="8250" y="14147"/>
                    <a:pt x="8579" y="14223"/>
                    <a:pt x="8731" y="14021"/>
                  </a:cubicBezTo>
                  <a:cubicBezTo>
                    <a:pt x="8807" y="13894"/>
                    <a:pt x="8807" y="13717"/>
                    <a:pt x="8908" y="13616"/>
                  </a:cubicBezTo>
                  <a:cubicBezTo>
                    <a:pt x="8959" y="13565"/>
                    <a:pt x="9035" y="13540"/>
                    <a:pt x="9111" y="13489"/>
                  </a:cubicBezTo>
                  <a:cubicBezTo>
                    <a:pt x="9313" y="13337"/>
                    <a:pt x="9313" y="13034"/>
                    <a:pt x="9263" y="12755"/>
                  </a:cubicBezTo>
                  <a:cubicBezTo>
                    <a:pt x="8858" y="9187"/>
                    <a:pt x="8579" y="5593"/>
                    <a:pt x="8478" y="1974"/>
                  </a:cubicBezTo>
                  <a:cubicBezTo>
                    <a:pt x="7643" y="1696"/>
                    <a:pt x="7263" y="911"/>
                    <a:pt x="7112" y="0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43"/>
            <p:cNvSpPr/>
            <p:nvPr/>
          </p:nvSpPr>
          <p:spPr>
            <a:xfrm>
              <a:off x="5692274" y="2556992"/>
              <a:ext cx="664099" cy="351243"/>
            </a:xfrm>
            <a:custGeom>
              <a:avLst/>
              <a:gdLst/>
              <a:ahLst/>
              <a:cxnLst/>
              <a:rect l="l" t="t" r="r" b="b"/>
              <a:pathLst>
                <a:path w="18805" h="9946" extrusionOk="0">
                  <a:moveTo>
                    <a:pt x="481" y="1"/>
                  </a:moveTo>
                  <a:lnTo>
                    <a:pt x="481" y="1"/>
                  </a:lnTo>
                  <a:cubicBezTo>
                    <a:pt x="405" y="51"/>
                    <a:pt x="355" y="102"/>
                    <a:pt x="304" y="178"/>
                  </a:cubicBezTo>
                  <a:cubicBezTo>
                    <a:pt x="127" y="1544"/>
                    <a:pt x="127" y="2860"/>
                    <a:pt x="76" y="4227"/>
                  </a:cubicBezTo>
                  <a:cubicBezTo>
                    <a:pt x="51" y="4758"/>
                    <a:pt x="26" y="5290"/>
                    <a:pt x="0" y="5821"/>
                  </a:cubicBezTo>
                  <a:cubicBezTo>
                    <a:pt x="113" y="5779"/>
                    <a:pt x="226" y="5762"/>
                    <a:pt x="339" y="5762"/>
                  </a:cubicBezTo>
                  <a:cubicBezTo>
                    <a:pt x="631" y="5762"/>
                    <a:pt x="923" y="5875"/>
                    <a:pt x="1215" y="5948"/>
                  </a:cubicBezTo>
                  <a:cubicBezTo>
                    <a:pt x="1544" y="6024"/>
                    <a:pt x="1873" y="6049"/>
                    <a:pt x="2228" y="6074"/>
                  </a:cubicBezTo>
                  <a:cubicBezTo>
                    <a:pt x="2886" y="6150"/>
                    <a:pt x="3544" y="6226"/>
                    <a:pt x="4202" y="6328"/>
                  </a:cubicBezTo>
                  <a:cubicBezTo>
                    <a:pt x="4252" y="7264"/>
                    <a:pt x="4303" y="8302"/>
                    <a:pt x="4353" y="9238"/>
                  </a:cubicBezTo>
                  <a:cubicBezTo>
                    <a:pt x="4417" y="9235"/>
                    <a:pt x="4479" y="9233"/>
                    <a:pt x="4541" y="9233"/>
                  </a:cubicBezTo>
                  <a:cubicBezTo>
                    <a:pt x="4948" y="9233"/>
                    <a:pt x="5324" y="9302"/>
                    <a:pt x="5720" y="9390"/>
                  </a:cubicBezTo>
                  <a:cubicBezTo>
                    <a:pt x="6177" y="9490"/>
                    <a:pt x="6633" y="9501"/>
                    <a:pt x="7094" y="9501"/>
                  </a:cubicBezTo>
                  <a:cubicBezTo>
                    <a:pt x="7231" y="9501"/>
                    <a:pt x="7367" y="9500"/>
                    <a:pt x="7504" y="9500"/>
                  </a:cubicBezTo>
                  <a:cubicBezTo>
                    <a:pt x="7726" y="9500"/>
                    <a:pt x="7950" y="9503"/>
                    <a:pt x="8175" y="9516"/>
                  </a:cubicBezTo>
                  <a:cubicBezTo>
                    <a:pt x="9238" y="9567"/>
                    <a:pt x="10301" y="9845"/>
                    <a:pt x="11364" y="9921"/>
                  </a:cubicBezTo>
                  <a:cubicBezTo>
                    <a:pt x="11621" y="9938"/>
                    <a:pt x="11879" y="9945"/>
                    <a:pt x="12138" y="9945"/>
                  </a:cubicBezTo>
                  <a:cubicBezTo>
                    <a:pt x="13027" y="9945"/>
                    <a:pt x="13924" y="9865"/>
                    <a:pt x="14805" y="9845"/>
                  </a:cubicBezTo>
                  <a:cubicBezTo>
                    <a:pt x="15466" y="9845"/>
                    <a:pt x="16140" y="9887"/>
                    <a:pt x="16809" y="9887"/>
                  </a:cubicBezTo>
                  <a:cubicBezTo>
                    <a:pt x="17423" y="9887"/>
                    <a:pt x="18034" y="9852"/>
                    <a:pt x="18627" y="9719"/>
                  </a:cubicBezTo>
                  <a:cubicBezTo>
                    <a:pt x="18678" y="9516"/>
                    <a:pt x="18804" y="9162"/>
                    <a:pt x="18627" y="9035"/>
                  </a:cubicBezTo>
                  <a:cubicBezTo>
                    <a:pt x="18576" y="8985"/>
                    <a:pt x="18500" y="8985"/>
                    <a:pt x="18450" y="8934"/>
                  </a:cubicBezTo>
                  <a:cubicBezTo>
                    <a:pt x="18399" y="8884"/>
                    <a:pt x="18374" y="8808"/>
                    <a:pt x="18349" y="8732"/>
                  </a:cubicBezTo>
                  <a:cubicBezTo>
                    <a:pt x="18298" y="8605"/>
                    <a:pt x="18222" y="8453"/>
                    <a:pt x="18171" y="8327"/>
                  </a:cubicBezTo>
                  <a:cubicBezTo>
                    <a:pt x="18121" y="8226"/>
                    <a:pt x="18095" y="8099"/>
                    <a:pt x="18095" y="7998"/>
                  </a:cubicBezTo>
                  <a:cubicBezTo>
                    <a:pt x="18095" y="7947"/>
                    <a:pt x="18095" y="7922"/>
                    <a:pt x="18095" y="7871"/>
                  </a:cubicBezTo>
                  <a:cubicBezTo>
                    <a:pt x="18095" y="7897"/>
                    <a:pt x="18070" y="7897"/>
                    <a:pt x="18045" y="7897"/>
                  </a:cubicBezTo>
                  <a:cubicBezTo>
                    <a:pt x="18070" y="7618"/>
                    <a:pt x="18020" y="7340"/>
                    <a:pt x="17918" y="7087"/>
                  </a:cubicBezTo>
                  <a:cubicBezTo>
                    <a:pt x="17868" y="6935"/>
                    <a:pt x="17766" y="6808"/>
                    <a:pt x="17741" y="6657"/>
                  </a:cubicBezTo>
                  <a:cubicBezTo>
                    <a:pt x="17665" y="6403"/>
                    <a:pt x="17741" y="6150"/>
                    <a:pt x="17741" y="5897"/>
                  </a:cubicBezTo>
                  <a:cubicBezTo>
                    <a:pt x="17741" y="5543"/>
                    <a:pt x="17640" y="5189"/>
                    <a:pt x="17539" y="4834"/>
                  </a:cubicBezTo>
                  <a:cubicBezTo>
                    <a:pt x="17235" y="3974"/>
                    <a:pt x="16881" y="3139"/>
                    <a:pt x="16476" y="2329"/>
                  </a:cubicBezTo>
                  <a:cubicBezTo>
                    <a:pt x="16400" y="2202"/>
                    <a:pt x="16349" y="2101"/>
                    <a:pt x="16299" y="1949"/>
                  </a:cubicBezTo>
                  <a:cubicBezTo>
                    <a:pt x="16046" y="1823"/>
                    <a:pt x="15792" y="1671"/>
                    <a:pt x="15514" y="1570"/>
                  </a:cubicBezTo>
                  <a:cubicBezTo>
                    <a:pt x="15185" y="1468"/>
                    <a:pt x="14805" y="1418"/>
                    <a:pt x="14552" y="1215"/>
                  </a:cubicBezTo>
                  <a:cubicBezTo>
                    <a:pt x="14426" y="1139"/>
                    <a:pt x="14325" y="1013"/>
                    <a:pt x="14173" y="937"/>
                  </a:cubicBezTo>
                  <a:cubicBezTo>
                    <a:pt x="14109" y="899"/>
                    <a:pt x="14027" y="874"/>
                    <a:pt x="13948" y="874"/>
                  </a:cubicBezTo>
                  <a:cubicBezTo>
                    <a:pt x="13869" y="874"/>
                    <a:pt x="13793" y="899"/>
                    <a:pt x="13743" y="962"/>
                  </a:cubicBezTo>
                  <a:cubicBezTo>
                    <a:pt x="13717" y="1013"/>
                    <a:pt x="13692" y="1064"/>
                    <a:pt x="13667" y="1139"/>
                  </a:cubicBezTo>
                  <a:cubicBezTo>
                    <a:pt x="13565" y="1285"/>
                    <a:pt x="13388" y="1355"/>
                    <a:pt x="13208" y="1355"/>
                  </a:cubicBezTo>
                  <a:cubicBezTo>
                    <a:pt x="13075" y="1355"/>
                    <a:pt x="12939" y="1316"/>
                    <a:pt x="12831" y="1241"/>
                  </a:cubicBezTo>
                  <a:cubicBezTo>
                    <a:pt x="12578" y="1064"/>
                    <a:pt x="12477" y="810"/>
                    <a:pt x="12351" y="532"/>
                  </a:cubicBezTo>
                  <a:cubicBezTo>
                    <a:pt x="11597" y="443"/>
                    <a:pt x="10837" y="414"/>
                    <a:pt x="10075" y="414"/>
                  </a:cubicBezTo>
                  <a:cubicBezTo>
                    <a:pt x="8663" y="414"/>
                    <a:pt x="7244" y="516"/>
                    <a:pt x="5847" y="532"/>
                  </a:cubicBezTo>
                  <a:cubicBezTo>
                    <a:pt x="5717" y="534"/>
                    <a:pt x="5587" y="535"/>
                    <a:pt x="5457" y="535"/>
                  </a:cubicBezTo>
                  <a:cubicBezTo>
                    <a:pt x="3790" y="535"/>
                    <a:pt x="2123" y="385"/>
                    <a:pt x="456" y="127"/>
                  </a:cubicBezTo>
                  <a:cubicBezTo>
                    <a:pt x="481" y="77"/>
                    <a:pt x="481" y="51"/>
                    <a:pt x="481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43"/>
            <p:cNvSpPr/>
            <p:nvPr/>
          </p:nvSpPr>
          <p:spPr>
            <a:xfrm>
              <a:off x="5720879" y="1984995"/>
              <a:ext cx="549678" cy="284250"/>
            </a:xfrm>
            <a:custGeom>
              <a:avLst/>
              <a:gdLst/>
              <a:ahLst/>
              <a:cxnLst/>
              <a:rect l="l" t="t" r="r" b="b"/>
              <a:pathLst>
                <a:path w="15565" h="8049" extrusionOk="0">
                  <a:moveTo>
                    <a:pt x="329" y="1"/>
                  </a:moveTo>
                  <a:lnTo>
                    <a:pt x="0" y="7669"/>
                  </a:lnTo>
                  <a:lnTo>
                    <a:pt x="15210" y="8049"/>
                  </a:lnTo>
                  <a:lnTo>
                    <a:pt x="15565" y="8049"/>
                  </a:lnTo>
                  <a:cubicBezTo>
                    <a:pt x="15565" y="8049"/>
                    <a:pt x="15160" y="7720"/>
                    <a:pt x="15084" y="6404"/>
                  </a:cubicBezTo>
                  <a:cubicBezTo>
                    <a:pt x="15008" y="5062"/>
                    <a:pt x="15286" y="6049"/>
                    <a:pt x="15008" y="4303"/>
                  </a:cubicBezTo>
                  <a:lnTo>
                    <a:pt x="14729" y="2582"/>
                  </a:lnTo>
                  <a:lnTo>
                    <a:pt x="14375" y="1823"/>
                  </a:lnTo>
                  <a:lnTo>
                    <a:pt x="13970" y="912"/>
                  </a:lnTo>
                  <a:lnTo>
                    <a:pt x="14249" y="380"/>
                  </a:lnTo>
                  <a:lnTo>
                    <a:pt x="14249" y="380"/>
                  </a:lnTo>
                  <a:cubicBezTo>
                    <a:pt x="14108" y="381"/>
                    <a:pt x="13967" y="382"/>
                    <a:pt x="13826" y="382"/>
                  </a:cubicBezTo>
                  <a:cubicBezTo>
                    <a:pt x="10449" y="382"/>
                    <a:pt x="7070" y="102"/>
                    <a:pt x="3645" y="102"/>
                  </a:cubicBezTo>
                  <a:cubicBezTo>
                    <a:pt x="2556" y="102"/>
                    <a:pt x="1443" y="77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3"/>
            <p:cNvSpPr/>
            <p:nvPr/>
          </p:nvSpPr>
          <p:spPr>
            <a:xfrm>
              <a:off x="6265154" y="2526621"/>
              <a:ext cx="501438" cy="309253"/>
            </a:xfrm>
            <a:custGeom>
              <a:avLst/>
              <a:gdLst/>
              <a:ahLst/>
              <a:cxnLst/>
              <a:rect l="l" t="t" r="r" b="b"/>
              <a:pathLst>
                <a:path w="14199" h="8757" extrusionOk="0">
                  <a:moveTo>
                    <a:pt x="355" y="0"/>
                  </a:moveTo>
                  <a:cubicBezTo>
                    <a:pt x="153" y="279"/>
                    <a:pt x="1" y="759"/>
                    <a:pt x="102" y="962"/>
                  </a:cubicBezTo>
                  <a:cubicBezTo>
                    <a:pt x="228" y="1240"/>
                    <a:pt x="456" y="1519"/>
                    <a:pt x="406" y="1822"/>
                  </a:cubicBezTo>
                  <a:cubicBezTo>
                    <a:pt x="355" y="2075"/>
                    <a:pt x="127" y="2253"/>
                    <a:pt x="77" y="2506"/>
                  </a:cubicBezTo>
                  <a:cubicBezTo>
                    <a:pt x="26" y="2759"/>
                    <a:pt x="153" y="2986"/>
                    <a:pt x="254" y="3189"/>
                  </a:cubicBezTo>
                  <a:cubicBezTo>
                    <a:pt x="684" y="3999"/>
                    <a:pt x="1038" y="4834"/>
                    <a:pt x="1317" y="5694"/>
                  </a:cubicBezTo>
                  <a:cubicBezTo>
                    <a:pt x="1443" y="6049"/>
                    <a:pt x="1544" y="6403"/>
                    <a:pt x="1519" y="6757"/>
                  </a:cubicBezTo>
                  <a:cubicBezTo>
                    <a:pt x="1519" y="7010"/>
                    <a:pt x="1469" y="7263"/>
                    <a:pt x="1519" y="7517"/>
                  </a:cubicBezTo>
                  <a:cubicBezTo>
                    <a:pt x="1570" y="7668"/>
                    <a:pt x="1646" y="7820"/>
                    <a:pt x="1696" y="7947"/>
                  </a:cubicBezTo>
                  <a:cubicBezTo>
                    <a:pt x="1823" y="8200"/>
                    <a:pt x="1873" y="8478"/>
                    <a:pt x="1848" y="8757"/>
                  </a:cubicBezTo>
                  <a:cubicBezTo>
                    <a:pt x="1951" y="8722"/>
                    <a:pt x="2049" y="8709"/>
                    <a:pt x="2146" y="8709"/>
                  </a:cubicBezTo>
                  <a:cubicBezTo>
                    <a:pt x="2264" y="8709"/>
                    <a:pt x="2381" y="8729"/>
                    <a:pt x="2506" y="8757"/>
                  </a:cubicBezTo>
                  <a:lnTo>
                    <a:pt x="11389" y="8757"/>
                  </a:lnTo>
                  <a:cubicBezTo>
                    <a:pt x="11895" y="8757"/>
                    <a:pt x="12098" y="8529"/>
                    <a:pt x="12174" y="8023"/>
                  </a:cubicBezTo>
                  <a:cubicBezTo>
                    <a:pt x="12199" y="7795"/>
                    <a:pt x="12098" y="7592"/>
                    <a:pt x="12022" y="7365"/>
                  </a:cubicBezTo>
                  <a:cubicBezTo>
                    <a:pt x="11946" y="7162"/>
                    <a:pt x="11946" y="6884"/>
                    <a:pt x="12123" y="6732"/>
                  </a:cubicBezTo>
                  <a:cubicBezTo>
                    <a:pt x="12300" y="6605"/>
                    <a:pt x="12629" y="6605"/>
                    <a:pt x="12680" y="6403"/>
                  </a:cubicBezTo>
                  <a:cubicBezTo>
                    <a:pt x="12731" y="6175"/>
                    <a:pt x="12402" y="6023"/>
                    <a:pt x="12376" y="5796"/>
                  </a:cubicBezTo>
                  <a:cubicBezTo>
                    <a:pt x="12351" y="5618"/>
                    <a:pt x="12477" y="5492"/>
                    <a:pt x="12655" y="5441"/>
                  </a:cubicBezTo>
                  <a:cubicBezTo>
                    <a:pt x="12806" y="5391"/>
                    <a:pt x="12958" y="5391"/>
                    <a:pt x="13135" y="5365"/>
                  </a:cubicBezTo>
                  <a:cubicBezTo>
                    <a:pt x="13515" y="5289"/>
                    <a:pt x="13869" y="5036"/>
                    <a:pt x="14021" y="4657"/>
                  </a:cubicBezTo>
                  <a:cubicBezTo>
                    <a:pt x="14198" y="4302"/>
                    <a:pt x="14148" y="3847"/>
                    <a:pt x="13920" y="3518"/>
                  </a:cubicBezTo>
                  <a:cubicBezTo>
                    <a:pt x="13793" y="3341"/>
                    <a:pt x="13616" y="3189"/>
                    <a:pt x="13490" y="3012"/>
                  </a:cubicBezTo>
                  <a:cubicBezTo>
                    <a:pt x="13313" y="2784"/>
                    <a:pt x="13211" y="2506"/>
                    <a:pt x="13135" y="2227"/>
                  </a:cubicBezTo>
                  <a:lnTo>
                    <a:pt x="12756" y="2227"/>
                  </a:lnTo>
                  <a:cubicBezTo>
                    <a:pt x="12148" y="2025"/>
                    <a:pt x="11364" y="1569"/>
                    <a:pt x="11263" y="962"/>
                  </a:cubicBezTo>
                  <a:cubicBezTo>
                    <a:pt x="11237" y="861"/>
                    <a:pt x="11237" y="734"/>
                    <a:pt x="11212" y="633"/>
                  </a:cubicBezTo>
                  <a:cubicBezTo>
                    <a:pt x="11161" y="532"/>
                    <a:pt x="11111" y="430"/>
                    <a:pt x="11035" y="354"/>
                  </a:cubicBezTo>
                  <a:cubicBezTo>
                    <a:pt x="10959" y="253"/>
                    <a:pt x="10858" y="177"/>
                    <a:pt x="10782" y="76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dk2"/>
            </a:solidFill>
            <a:ln w="381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6" name="Google Shape;826;p43"/>
          <p:cNvSpPr txBox="1">
            <a:spLocks noGrp="1"/>
          </p:cNvSpPr>
          <p:nvPr>
            <p:ph type="subTitle" idx="4294967295"/>
          </p:nvPr>
        </p:nvSpPr>
        <p:spPr>
          <a:xfrm>
            <a:off x="1065525" y="1351075"/>
            <a:ext cx="23541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 dirty="0">
                <a:latin typeface="Bebas Neue"/>
                <a:ea typeface="Bebas Neue"/>
                <a:cs typeface="Bebas Neue"/>
                <a:sym typeface="Bebas Neue"/>
              </a:rPr>
              <a:t>ANNABEL MILLER</a:t>
            </a:r>
            <a:endParaRPr sz="2500" dirty="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827" name="Google Shape;827;p43"/>
          <p:cNvSpPr/>
          <p:nvPr/>
        </p:nvSpPr>
        <p:spPr>
          <a:xfrm>
            <a:off x="809925" y="1507663"/>
            <a:ext cx="255600" cy="255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3"/>
          <p:cNvSpPr txBox="1">
            <a:spLocks noGrp="1"/>
          </p:cNvSpPr>
          <p:nvPr>
            <p:ph type="subTitle" idx="4294967295"/>
          </p:nvPr>
        </p:nvSpPr>
        <p:spPr>
          <a:xfrm>
            <a:off x="440871" y="2683625"/>
            <a:ext cx="3493596" cy="6471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 algn="l">
              <a:buNone/>
            </a:pPr>
            <a:r>
              <a:rPr lang="en-US" sz="2000" b="0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'I saw the murder happen, and </a:t>
            </a:r>
            <a:r>
              <a:rPr lang="en-US" sz="2000" b="1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 recognized the killer from my </a:t>
            </a:r>
            <a:r>
              <a:rPr lang="en-US" sz="2000" b="1" i="0" dirty="0">
                <a:solidFill>
                  <a:schemeClr val="tx1"/>
                </a:solidFill>
                <a:effectLst/>
                <a:highlight>
                  <a:srgbClr val="808000"/>
                </a:highlight>
                <a:latin typeface="Consolas" panose="020B0609020204030204" pitchFamily="49" charset="0"/>
              </a:rPr>
              <a:t>gym</a:t>
            </a:r>
            <a:r>
              <a:rPr lang="en-US" sz="2000" b="1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when I was working out </a:t>
            </a:r>
            <a:r>
              <a:rPr lang="en-US" sz="2000" b="0" i="0" dirty="0">
                <a:solidFill>
                  <a:schemeClr val="tx1"/>
                </a:solidFill>
                <a:effectLst/>
                <a:highlight>
                  <a:srgbClr val="808000"/>
                </a:highlight>
                <a:latin typeface="Consolas" panose="020B0609020204030204" pitchFamily="49" charset="0"/>
              </a:rPr>
              <a:t>last week on January the 9th.'</a:t>
            </a:r>
            <a:br>
              <a:rPr lang="en-US" b="0" i="0" dirty="0">
                <a:solidFill>
                  <a:schemeClr val="tx1"/>
                </a:solidFill>
                <a:effectLst/>
                <a:latin typeface="Segoe WPC"/>
              </a:rPr>
            </a:br>
            <a:endParaRPr dirty="0">
              <a:solidFill>
                <a:schemeClr val="tx1"/>
              </a:solidFill>
            </a:endParaRPr>
          </a:p>
        </p:txBody>
      </p:sp>
      <p:sp>
        <p:nvSpPr>
          <p:cNvPr id="837" name="Google Shape;837;p43"/>
          <p:cNvSpPr/>
          <p:nvPr/>
        </p:nvSpPr>
        <p:spPr>
          <a:xfrm rot="3869079">
            <a:off x="7298135" y="1582037"/>
            <a:ext cx="1159264" cy="829892"/>
          </a:xfrm>
          <a:custGeom>
            <a:avLst/>
            <a:gdLst/>
            <a:ahLst/>
            <a:cxnLst/>
            <a:rect l="l" t="t" r="r" b="b"/>
            <a:pathLst>
              <a:path w="7589" h="5433" extrusionOk="0">
                <a:moveTo>
                  <a:pt x="6566" y="0"/>
                </a:moveTo>
                <a:lnTo>
                  <a:pt x="23" y="3981"/>
                </a:lnTo>
                <a:cubicBezTo>
                  <a:pt x="1" y="4025"/>
                  <a:pt x="12" y="4080"/>
                  <a:pt x="56" y="4102"/>
                </a:cubicBezTo>
                <a:cubicBezTo>
                  <a:pt x="100" y="4124"/>
                  <a:pt x="144" y="4146"/>
                  <a:pt x="166" y="4190"/>
                </a:cubicBezTo>
                <a:cubicBezTo>
                  <a:pt x="177" y="4234"/>
                  <a:pt x="144" y="4333"/>
                  <a:pt x="166" y="4388"/>
                </a:cubicBezTo>
                <a:cubicBezTo>
                  <a:pt x="199" y="4487"/>
                  <a:pt x="364" y="4476"/>
                  <a:pt x="408" y="4564"/>
                </a:cubicBezTo>
                <a:cubicBezTo>
                  <a:pt x="463" y="4652"/>
                  <a:pt x="408" y="4729"/>
                  <a:pt x="441" y="4806"/>
                </a:cubicBezTo>
                <a:cubicBezTo>
                  <a:pt x="474" y="4872"/>
                  <a:pt x="628" y="4894"/>
                  <a:pt x="672" y="4982"/>
                </a:cubicBezTo>
                <a:cubicBezTo>
                  <a:pt x="716" y="5070"/>
                  <a:pt x="639" y="5180"/>
                  <a:pt x="694" y="5246"/>
                </a:cubicBezTo>
                <a:cubicBezTo>
                  <a:pt x="716" y="5290"/>
                  <a:pt x="771" y="5301"/>
                  <a:pt x="804" y="5323"/>
                </a:cubicBezTo>
                <a:cubicBezTo>
                  <a:pt x="848" y="5345"/>
                  <a:pt x="903" y="5389"/>
                  <a:pt x="881" y="5433"/>
                </a:cubicBezTo>
                <a:lnTo>
                  <a:pt x="7545" y="1507"/>
                </a:lnTo>
                <a:cubicBezTo>
                  <a:pt x="7589" y="1364"/>
                  <a:pt x="7347" y="1331"/>
                  <a:pt x="7336" y="1199"/>
                </a:cubicBezTo>
                <a:cubicBezTo>
                  <a:pt x="7336" y="1166"/>
                  <a:pt x="7347" y="1111"/>
                  <a:pt x="7336" y="1078"/>
                </a:cubicBezTo>
                <a:cubicBezTo>
                  <a:pt x="7303" y="1001"/>
                  <a:pt x="7160" y="1012"/>
                  <a:pt x="7105" y="935"/>
                </a:cubicBezTo>
                <a:cubicBezTo>
                  <a:pt x="7050" y="858"/>
                  <a:pt x="7127" y="693"/>
                  <a:pt x="7028" y="660"/>
                </a:cubicBezTo>
                <a:cubicBezTo>
                  <a:pt x="7006" y="660"/>
                  <a:pt x="6973" y="660"/>
                  <a:pt x="6951" y="649"/>
                </a:cubicBezTo>
                <a:cubicBezTo>
                  <a:pt x="6863" y="627"/>
                  <a:pt x="6907" y="495"/>
                  <a:pt x="6885" y="418"/>
                </a:cubicBezTo>
                <a:cubicBezTo>
                  <a:pt x="6863" y="341"/>
                  <a:pt x="6742" y="319"/>
                  <a:pt x="6687" y="264"/>
                </a:cubicBezTo>
                <a:cubicBezTo>
                  <a:pt x="6599" y="198"/>
                  <a:pt x="6555" y="99"/>
                  <a:pt x="6566" y="0"/>
                </a:cubicBezTo>
                <a:close/>
              </a:path>
            </a:pathLst>
          </a:custGeom>
          <a:solidFill>
            <a:srgbClr val="73594F">
              <a:alpha val="625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" name="Google Shape;838;p43"/>
          <p:cNvGrpSpPr/>
          <p:nvPr/>
        </p:nvGrpSpPr>
        <p:grpSpPr>
          <a:xfrm>
            <a:off x="7960052" y="587087"/>
            <a:ext cx="796893" cy="1143151"/>
            <a:chOff x="7960052" y="587087"/>
            <a:chExt cx="796893" cy="1143151"/>
          </a:xfrm>
        </p:grpSpPr>
        <p:grpSp>
          <p:nvGrpSpPr>
            <p:cNvPr id="839" name="Google Shape;839;p43"/>
            <p:cNvGrpSpPr/>
            <p:nvPr/>
          </p:nvGrpSpPr>
          <p:grpSpPr>
            <a:xfrm>
              <a:off x="7960052" y="587087"/>
              <a:ext cx="482934" cy="659941"/>
              <a:chOff x="-5076212" y="561674"/>
              <a:chExt cx="464807" cy="635170"/>
            </a:xfrm>
          </p:grpSpPr>
          <p:sp>
            <p:nvSpPr>
              <p:cNvPr id="840" name="Google Shape;840;p43"/>
              <p:cNvSpPr/>
              <p:nvPr/>
            </p:nvSpPr>
            <p:spPr>
              <a:xfrm>
                <a:off x="-5076212" y="561674"/>
                <a:ext cx="464807" cy="635170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9634" extrusionOk="0">
                    <a:moveTo>
                      <a:pt x="6940" y="0"/>
                    </a:moveTo>
                    <a:lnTo>
                      <a:pt x="1" y="506"/>
                    </a:lnTo>
                    <a:lnTo>
                      <a:pt x="276" y="9634"/>
                    </a:lnTo>
                    <a:cubicBezTo>
                      <a:pt x="276" y="9634"/>
                      <a:pt x="7050" y="9458"/>
                      <a:pt x="7050" y="9293"/>
                    </a:cubicBezTo>
                    <a:cubicBezTo>
                      <a:pt x="7050" y="9128"/>
                      <a:pt x="6940" y="0"/>
                      <a:pt x="6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1" name="Google Shape;841;p43"/>
              <p:cNvSpPr/>
              <p:nvPr/>
            </p:nvSpPr>
            <p:spPr>
              <a:xfrm>
                <a:off x="-5014567" y="670986"/>
                <a:ext cx="344484" cy="448324"/>
              </a:xfrm>
              <a:custGeom>
                <a:avLst/>
                <a:gdLst/>
                <a:ahLst/>
                <a:cxnLst/>
                <a:rect l="l" t="t" r="r" b="b"/>
                <a:pathLst>
                  <a:path w="5225" h="6800" extrusionOk="0">
                    <a:moveTo>
                      <a:pt x="2959" y="410"/>
                    </a:moveTo>
                    <a:cubicBezTo>
                      <a:pt x="3135" y="410"/>
                      <a:pt x="3256" y="520"/>
                      <a:pt x="3322" y="740"/>
                    </a:cubicBezTo>
                    <a:lnTo>
                      <a:pt x="3322" y="751"/>
                    </a:lnTo>
                    <a:cubicBezTo>
                      <a:pt x="3388" y="971"/>
                      <a:pt x="3421" y="1399"/>
                      <a:pt x="3421" y="2048"/>
                    </a:cubicBezTo>
                    <a:lnTo>
                      <a:pt x="3421" y="2532"/>
                    </a:lnTo>
                    <a:cubicBezTo>
                      <a:pt x="3421" y="3225"/>
                      <a:pt x="3377" y="3698"/>
                      <a:pt x="3300" y="3973"/>
                    </a:cubicBezTo>
                    <a:cubicBezTo>
                      <a:pt x="3234" y="4248"/>
                      <a:pt x="3091" y="4391"/>
                      <a:pt x="2882" y="4391"/>
                    </a:cubicBezTo>
                    <a:cubicBezTo>
                      <a:pt x="2684" y="4391"/>
                      <a:pt x="2497" y="4281"/>
                      <a:pt x="2409" y="4105"/>
                    </a:cubicBezTo>
                    <a:cubicBezTo>
                      <a:pt x="2299" y="3896"/>
                      <a:pt x="2244" y="3654"/>
                      <a:pt x="2255" y="3423"/>
                    </a:cubicBezTo>
                    <a:lnTo>
                      <a:pt x="2255" y="1707"/>
                    </a:lnTo>
                    <a:cubicBezTo>
                      <a:pt x="2244" y="1377"/>
                      <a:pt x="2310" y="1048"/>
                      <a:pt x="2475" y="762"/>
                    </a:cubicBezTo>
                    <a:cubicBezTo>
                      <a:pt x="2618" y="531"/>
                      <a:pt x="2783" y="410"/>
                      <a:pt x="2959" y="410"/>
                    </a:cubicBezTo>
                    <a:close/>
                    <a:moveTo>
                      <a:pt x="3454" y="1"/>
                    </a:moveTo>
                    <a:cubicBezTo>
                      <a:pt x="2913" y="1"/>
                      <a:pt x="2433" y="334"/>
                      <a:pt x="2233" y="839"/>
                    </a:cubicBezTo>
                    <a:lnTo>
                      <a:pt x="2233" y="102"/>
                    </a:lnTo>
                    <a:lnTo>
                      <a:pt x="11" y="102"/>
                    </a:lnTo>
                    <a:lnTo>
                      <a:pt x="11" y="267"/>
                    </a:lnTo>
                    <a:lnTo>
                      <a:pt x="506" y="267"/>
                    </a:lnTo>
                    <a:lnTo>
                      <a:pt x="506" y="6623"/>
                    </a:lnTo>
                    <a:lnTo>
                      <a:pt x="0" y="6623"/>
                    </a:lnTo>
                    <a:lnTo>
                      <a:pt x="0" y="6799"/>
                    </a:lnTo>
                    <a:lnTo>
                      <a:pt x="3465" y="6799"/>
                    </a:lnTo>
                    <a:lnTo>
                      <a:pt x="3465" y="6623"/>
                    </a:lnTo>
                    <a:lnTo>
                      <a:pt x="2255" y="6623"/>
                    </a:lnTo>
                    <a:lnTo>
                      <a:pt x="2255" y="4204"/>
                    </a:lnTo>
                    <a:cubicBezTo>
                      <a:pt x="2343" y="4347"/>
                      <a:pt x="2464" y="4468"/>
                      <a:pt x="2618" y="4545"/>
                    </a:cubicBezTo>
                    <a:cubicBezTo>
                      <a:pt x="2800" y="4618"/>
                      <a:pt x="2990" y="4660"/>
                      <a:pt x="3181" y="4660"/>
                    </a:cubicBezTo>
                    <a:cubicBezTo>
                      <a:pt x="3220" y="4660"/>
                      <a:pt x="3260" y="4658"/>
                      <a:pt x="3300" y="4655"/>
                    </a:cubicBezTo>
                    <a:cubicBezTo>
                      <a:pt x="3937" y="4655"/>
                      <a:pt x="4421" y="4468"/>
                      <a:pt x="4740" y="4094"/>
                    </a:cubicBezTo>
                    <a:cubicBezTo>
                      <a:pt x="5070" y="3731"/>
                      <a:pt x="5224" y="3137"/>
                      <a:pt x="5224" y="2356"/>
                    </a:cubicBezTo>
                    <a:cubicBezTo>
                      <a:pt x="5224" y="1564"/>
                      <a:pt x="5081" y="982"/>
                      <a:pt x="4784" y="586"/>
                    </a:cubicBezTo>
                    <a:cubicBezTo>
                      <a:pt x="4501" y="218"/>
                      <a:pt x="4057" y="1"/>
                      <a:pt x="3597" y="1"/>
                    </a:cubicBezTo>
                    <a:cubicBezTo>
                      <a:pt x="3575" y="1"/>
                      <a:pt x="3553" y="2"/>
                      <a:pt x="3531" y="3"/>
                    </a:cubicBezTo>
                    <a:cubicBezTo>
                      <a:pt x="3505" y="1"/>
                      <a:pt x="3480" y="1"/>
                      <a:pt x="3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2" name="Google Shape;842;p43"/>
            <p:cNvGrpSpPr/>
            <p:nvPr/>
          </p:nvGrpSpPr>
          <p:grpSpPr>
            <a:xfrm>
              <a:off x="8252461" y="951683"/>
              <a:ext cx="504484" cy="778555"/>
              <a:chOff x="-6189589" y="1485758"/>
              <a:chExt cx="504484" cy="778555"/>
            </a:xfrm>
          </p:grpSpPr>
          <p:sp>
            <p:nvSpPr>
              <p:cNvPr id="843" name="Google Shape;843;p43"/>
              <p:cNvSpPr/>
              <p:nvPr/>
            </p:nvSpPr>
            <p:spPr>
              <a:xfrm rot="853886">
                <a:off x="-6106607" y="1516362"/>
                <a:ext cx="338521" cy="717348"/>
              </a:xfrm>
              <a:custGeom>
                <a:avLst/>
                <a:gdLst/>
                <a:ahLst/>
                <a:cxnLst/>
                <a:rect l="l" t="t" r="r" b="b"/>
                <a:pathLst>
                  <a:path w="5434" h="11515" extrusionOk="0">
                    <a:moveTo>
                      <a:pt x="4740" y="1"/>
                    </a:moveTo>
                    <a:lnTo>
                      <a:pt x="1" y="386"/>
                    </a:lnTo>
                    <a:lnTo>
                      <a:pt x="627" y="11515"/>
                    </a:lnTo>
                    <a:lnTo>
                      <a:pt x="5433" y="11328"/>
                    </a:lnTo>
                    <a:lnTo>
                      <a:pt x="47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85725" dist="57150" dir="1440000" algn="bl" rotWithShape="0">
                  <a:srgbClr val="000000">
                    <a:alpha val="2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4" name="Google Shape;844;p43"/>
              <p:cNvSpPr/>
              <p:nvPr/>
            </p:nvSpPr>
            <p:spPr>
              <a:xfrm rot="853886">
                <a:off x="-6044137" y="1588673"/>
                <a:ext cx="215859" cy="577679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9273" extrusionOk="0">
                    <a:moveTo>
                      <a:pt x="1761" y="2242"/>
                    </a:moveTo>
                    <a:cubicBezTo>
                      <a:pt x="1996" y="2242"/>
                      <a:pt x="2204" y="2401"/>
                      <a:pt x="2266" y="2629"/>
                    </a:cubicBezTo>
                    <a:cubicBezTo>
                      <a:pt x="2365" y="3003"/>
                      <a:pt x="2409" y="3388"/>
                      <a:pt x="2398" y="3773"/>
                    </a:cubicBezTo>
                    <a:lnTo>
                      <a:pt x="2398" y="6885"/>
                    </a:lnTo>
                    <a:cubicBezTo>
                      <a:pt x="2409" y="7204"/>
                      <a:pt x="2376" y="7523"/>
                      <a:pt x="2321" y="7842"/>
                    </a:cubicBezTo>
                    <a:cubicBezTo>
                      <a:pt x="2299" y="8006"/>
                      <a:pt x="2211" y="8171"/>
                      <a:pt x="2090" y="8292"/>
                    </a:cubicBezTo>
                    <a:cubicBezTo>
                      <a:pt x="1969" y="8369"/>
                      <a:pt x="1826" y="8413"/>
                      <a:pt x="1683" y="8413"/>
                    </a:cubicBezTo>
                    <a:cubicBezTo>
                      <a:pt x="1529" y="8413"/>
                      <a:pt x="1386" y="8347"/>
                      <a:pt x="1298" y="8226"/>
                    </a:cubicBezTo>
                    <a:cubicBezTo>
                      <a:pt x="1188" y="8072"/>
                      <a:pt x="1133" y="7897"/>
                      <a:pt x="1111" y="7721"/>
                    </a:cubicBezTo>
                    <a:cubicBezTo>
                      <a:pt x="1089" y="7457"/>
                      <a:pt x="1067" y="7193"/>
                      <a:pt x="1067" y="6940"/>
                    </a:cubicBezTo>
                    <a:lnTo>
                      <a:pt x="1067" y="3806"/>
                    </a:lnTo>
                    <a:cubicBezTo>
                      <a:pt x="1056" y="3399"/>
                      <a:pt x="1100" y="3003"/>
                      <a:pt x="1199" y="2629"/>
                    </a:cubicBezTo>
                    <a:cubicBezTo>
                      <a:pt x="1263" y="2395"/>
                      <a:pt x="1460" y="2243"/>
                      <a:pt x="1692" y="2243"/>
                    </a:cubicBezTo>
                    <a:cubicBezTo>
                      <a:pt x="1700" y="2243"/>
                      <a:pt x="1708" y="2244"/>
                      <a:pt x="1716" y="2244"/>
                    </a:cubicBezTo>
                    <a:cubicBezTo>
                      <a:pt x="1731" y="2243"/>
                      <a:pt x="1746" y="2242"/>
                      <a:pt x="1761" y="2242"/>
                    </a:cubicBezTo>
                    <a:close/>
                    <a:moveTo>
                      <a:pt x="2398" y="1"/>
                    </a:moveTo>
                    <a:lnTo>
                      <a:pt x="2398" y="1958"/>
                    </a:lnTo>
                    <a:cubicBezTo>
                      <a:pt x="2310" y="1793"/>
                      <a:pt x="2189" y="1639"/>
                      <a:pt x="2035" y="1529"/>
                    </a:cubicBezTo>
                    <a:cubicBezTo>
                      <a:pt x="1870" y="1408"/>
                      <a:pt x="1672" y="1353"/>
                      <a:pt x="1485" y="1353"/>
                    </a:cubicBezTo>
                    <a:cubicBezTo>
                      <a:pt x="1458" y="1352"/>
                      <a:pt x="1432" y="1351"/>
                      <a:pt x="1406" y="1351"/>
                    </a:cubicBezTo>
                    <a:cubicBezTo>
                      <a:pt x="1095" y="1351"/>
                      <a:pt x="806" y="1469"/>
                      <a:pt x="583" y="1672"/>
                    </a:cubicBezTo>
                    <a:cubicBezTo>
                      <a:pt x="352" y="1914"/>
                      <a:pt x="187" y="2222"/>
                      <a:pt x="132" y="2552"/>
                    </a:cubicBezTo>
                    <a:cubicBezTo>
                      <a:pt x="33" y="2959"/>
                      <a:pt x="0" y="3377"/>
                      <a:pt x="0" y="3795"/>
                    </a:cubicBezTo>
                    <a:lnTo>
                      <a:pt x="0" y="6720"/>
                    </a:lnTo>
                    <a:cubicBezTo>
                      <a:pt x="0" y="7160"/>
                      <a:pt x="22" y="7589"/>
                      <a:pt x="88" y="8028"/>
                    </a:cubicBezTo>
                    <a:cubicBezTo>
                      <a:pt x="132" y="8358"/>
                      <a:pt x="253" y="8677"/>
                      <a:pt x="462" y="8941"/>
                    </a:cubicBezTo>
                    <a:cubicBezTo>
                      <a:pt x="649" y="9161"/>
                      <a:pt x="935" y="9271"/>
                      <a:pt x="1320" y="9271"/>
                    </a:cubicBezTo>
                    <a:cubicBezTo>
                      <a:pt x="1338" y="9272"/>
                      <a:pt x="1357" y="9273"/>
                      <a:pt x="1375" y="9273"/>
                    </a:cubicBezTo>
                    <a:cubicBezTo>
                      <a:pt x="1577" y="9273"/>
                      <a:pt x="1777" y="9218"/>
                      <a:pt x="1958" y="9117"/>
                    </a:cubicBezTo>
                    <a:cubicBezTo>
                      <a:pt x="2156" y="8985"/>
                      <a:pt x="2310" y="8787"/>
                      <a:pt x="2398" y="8567"/>
                    </a:cubicBezTo>
                    <a:lnTo>
                      <a:pt x="2398" y="9216"/>
                    </a:lnTo>
                    <a:lnTo>
                      <a:pt x="3464" y="9216"/>
                    </a:lnTo>
                    <a:lnTo>
                      <a:pt x="34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5" name="Google Shape;845;p43"/>
          <p:cNvGrpSpPr/>
          <p:nvPr/>
        </p:nvGrpSpPr>
        <p:grpSpPr>
          <a:xfrm>
            <a:off x="3934467" y="3752536"/>
            <a:ext cx="523115" cy="547049"/>
            <a:chOff x="-7103711" y="1492494"/>
            <a:chExt cx="731629" cy="765104"/>
          </a:xfrm>
        </p:grpSpPr>
        <p:sp>
          <p:nvSpPr>
            <p:cNvPr id="846" name="Google Shape;846;p43"/>
            <p:cNvSpPr/>
            <p:nvPr/>
          </p:nvSpPr>
          <p:spPr>
            <a:xfrm rot="-790068">
              <a:off x="-7038104" y="1552399"/>
              <a:ext cx="600415" cy="645294"/>
            </a:xfrm>
            <a:custGeom>
              <a:avLst/>
              <a:gdLst/>
              <a:ahLst/>
              <a:cxnLst/>
              <a:rect l="l" t="t" r="r" b="b"/>
              <a:pathLst>
                <a:path w="10141" h="10899" extrusionOk="0">
                  <a:moveTo>
                    <a:pt x="1057" y="1"/>
                  </a:moveTo>
                  <a:lnTo>
                    <a:pt x="1" y="10899"/>
                  </a:lnTo>
                  <a:lnTo>
                    <a:pt x="1" y="10899"/>
                  </a:lnTo>
                  <a:lnTo>
                    <a:pt x="10140" y="10822"/>
                  </a:lnTo>
                  <a:lnTo>
                    <a:pt x="9689" y="78"/>
                  </a:lnTo>
                  <a:lnTo>
                    <a:pt x="10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3"/>
            <p:cNvSpPr/>
            <p:nvPr/>
          </p:nvSpPr>
          <p:spPr>
            <a:xfrm rot="-790068">
              <a:off x="-6993034" y="1621220"/>
              <a:ext cx="508586" cy="526170"/>
            </a:xfrm>
            <a:custGeom>
              <a:avLst/>
              <a:gdLst/>
              <a:ahLst/>
              <a:cxnLst/>
              <a:rect l="l" t="t" r="r" b="b"/>
              <a:pathLst>
                <a:path w="8590" h="8887" extrusionOk="0">
                  <a:moveTo>
                    <a:pt x="3245" y="2354"/>
                  </a:moveTo>
                  <a:lnTo>
                    <a:pt x="4334" y="5653"/>
                  </a:lnTo>
                  <a:lnTo>
                    <a:pt x="2057" y="5653"/>
                  </a:lnTo>
                  <a:lnTo>
                    <a:pt x="3245" y="2354"/>
                  </a:lnTo>
                  <a:close/>
                  <a:moveTo>
                    <a:pt x="3806" y="0"/>
                  </a:moveTo>
                  <a:lnTo>
                    <a:pt x="595" y="8644"/>
                  </a:lnTo>
                  <a:lnTo>
                    <a:pt x="1" y="8644"/>
                  </a:lnTo>
                  <a:lnTo>
                    <a:pt x="1" y="8886"/>
                  </a:lnTo>
                  <a:lnTo>
                    <a:pt x="1925" y="8886"/>
                  </a:lnTo>
                  <a:lnTo>
                    <a:pt x="1925" y="8644"/>
                  </a:lnTo>
                  <a:lnTo>
                    <a:pt x="991" y="8644"/>
                  </a:lnTo>
                  <a:lnTo>
                    <a:pt x="1947" y="5928"/>
                  </a:lnTo>
                  <a:lnTo>
                    <a:pt x="4444" y="5928"/>
                  </a:lnTo>
                  <a:lnTo>
                    <a:pt x="5356" y="8644"/>
                  </a:lnTo>
                  <a:lnTo>
                    <a:pt x="4466" y="8644"/>
                  </a:lnTo>
                  <a:lnTo>
                    <a:pt x="4466" y="8886"/>
                  </a:lnTo>
                  <a:lnTo>
                    <a:pt x="8590" y="8886"/>
                  </a:lnTo>
                  <a:lnTo>
                    <a:pt x="8590" y="8644"/>
                  </a:lnTo>
                  <a:lnTo>
                    <a:pt x="8007" y="8644"/>
                  </a:lnTo>
                  <a:lnTo>
                    <a:pt x="48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43"/>
          <p:cNvGrpSpPr/>
          <p:nvPr/>
        </p:nvGrpSpPr>
        <p:grpSpPr>
          <a:xfrm>
            <a:off x="4408524" y="3869716"/>
            <a:ext cx="377190" cy="661028"/>
            <a:chOff x="-3892458" y="1565941"/>
            <a:chExt cx="527538" cy="924515"/>
          </a:xfrm>
        </p:grpSpPr>
        <p:sp>
          <p:nvSpPr>
            <p:cNvPr id="849" name="Google Shape;849;p43"/>
            <p:cNvSpPr/>
            <p:nvPr/>
          </p:nvSpPr>
          <p:spPr>
            <a:xfrm>
              <a:off x="-3892458" y="1565941"/>
              <a:ext cx="527538" cy="924515"/>
            </a:xfrm>
            <a:custGeom>
              <a:avLst/>
              <a:gdLst/>
              <a:ahLst/>
              <a:cxnLst/>
              <a:rect l="l" t="t" r="r" b="b"/>
              <a:pathLst>
                <a:path w="5599" h="9811" extrusionOk="0">
                  <a:moveTo>
                    <a:pt x="1585" y="1"/>
                  </a:moveTo>
                  <a:lnTo>
                    <a:pt x="1" y="9601"/>
                  </a:lnTo>
                  <a:lnTo>
                    <a:pt x="2794" y="9810"/>
                  </a:lnTo>
                  <a:lnTo>
                    <a:pt x="5598" y="2266"/>
                  </a:lnTo>
                  <a:lnTo>
                    <a:pt x="1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3"/>
            <p:cNvSpPr/>
            <p:nvPr/>
          </p:nvSpPr>
          <p:spPr>
            <a:xfrm>
              <a:off x="-3827164" y="1731791"/>
              <a:ext cx="348237" cy="708911"/>
            </a:xfrm>
            <a:custGeom>
              <a:avLst/>
              <a:gdLst/>
              <a:ahLst/>
              <a:cxnLst/>
              <a:rect l="l" t="t" r="r" b="b"/>
              <a:pathLst>
                <a:path w="3696" h="7523" extrusionOk="0">
                  <a:moveTo>
                    <a:pt x="2464" y="1"/>
                  </a:moveTo>
                  <a:cubicBezTo>
                    <a:pt x="2277" y="693"/>
                    <a:pt x="2112" y="1320"/>
                    <a:pt x="1969" y="1859"/>
                  </a:cubicBezTo>
                  <a:cubicBezTo>
                    <a:pt x="1815" y="2398"/>
                    <a:pt x="1672" y="2882"/>
                    <a:pt x="1551" y="3300"/>
                  </a:cubicBezTo>
                  <a:cubicBezTo>
                    <a:pt x="1430" y="3707"/>
                    <a:pt x="1309" y="4080"/>
                    <a:pt x="1199" y="4399"/>
                  </a:cubicBezTo>
                  <a:cubicBezTo>
                    <a:pt x="1100" y="4718"/>
                    <a:pt x="990" y="5004"/>
                    <a:pt x="892" y="5257"/>
                  </a:cubicBezTo>
                  <a:cubicBezTo>
                    <a:pt x="969" y="5356"/>
                    <a:pt x="1078" y="5444"/>
                    <a:pt x="1188" y="5521"/>
                  </a:cubicBezTo>
                  <a:cubicBezTo>
                    <a:pt x="1309" y="5598"/>
                    <a:pt x="1441" y="5664"/>
                    <a:pt x="1584" y="5708"/>
                  </a:cubicBezTo>
                  <a:cubicBezTo>
                    <a:pt x="1738" y="5411"/>
                    <a:pt x="1903" y="5081"/>
                    <a:pt x="2079" y="4718"/>
                  </a:cubicBezTo>
                  <a:cubicBezTo>
                    <a:pt x="2255" y="4344"/>
                    <a:pt x="2431" y="3970"/>
                    <a:pt x="2618" y="3564"/>
                  </a:cubicBezTo>
                  <a:cubicBezTo>
                    <a:pt x="2794" y="3157"/>
                    <a:pt x="2981" y="2750"/>
                    <a:pt x="3168" y="2321"/>
                  </a:cubicBezTo>
                  <a:cubicBezTo>
                    <a:pt x="3344" y="1892"/>
                    <a:pt x="3520" y="1463"/>
                    <a:pt x="3696" y="1045"/>
                  </a:cubicBezTo>
                  <a:cubicBezTo>
                    <a:pt x="3652" y="968"/>
                    <a:pt x="3608" y="891"/>
                    <a:pt x="3542" y="836"/>
                  </a:cubicBezTo>
                  <a:cubicBezTo>
                    <a:pt x="3454" y="726"/>
                    <a:pt x="3355" y="627"/>
                    <a:pt x="3245" y="528"/>
                  </a:cubicBezTo>
                  <a:cubicBezTo>
                    <a:pt x="3124" y="418"/>
                    <a:pt x="3003" y="319"/>
                    <a:pt x="2871" y="220"/>
                  </a:cubicBezTo>
                  <a:cubicBezTo>
                    <a:pt x="2739" y="132"/>
                    <a:pt x="2607" y="55"/>
                    <a:pt x="2464" y="1"/>
                  </a:cubicBezTo>
                  <a:close/>
                  <a:moveTo>
                    <a:pt x="507" y="6104"/>
                  </a:moveTo>
                  <a:cubicBezTo>
                    <a:pt x="496" y="6104"/>
                    <a:pt x="452" y="6148"/>
                    <a:pt x="397" y="6225"/>
                  </a:cubicBezTo>
                  <a:cubicBezTo>
                    <a:pt x="342" y="6291"/>
                    <a:pt x="287" y="6390"/>
                    <a:pt x="232" y="6500"/>
                  </a:cubicBezTo>
                  <a:cubicBezTo>
                    <a:pt x="166" y="6599"/>
                    <a:pt x="111" y="6709"/>
                    <a:pt x="67" y="6819"/>
                  </a:cubicBezTo>
                  <a:cubicBezTo>
                    <a:pt x="34" y="6896"/>
                    <a:pt x="12" y="6984"/>
                    <a:pt x="1" y="7072"/>
                  </a:cubicBezTo>
                  <a:cubicBezTo>
                    <a:pt x="1" y="7094"/>
                    <a:pt x="23" y="7105"/>
                    <a:pt x="56" y="7138"/>
                  </a:cubicBezTo>
                  <a:cubicBezTo>
                    <a:pt x="100" y="7160"/>
                    <a:pt x="144" y="7193"/>
                    <a:pt x="199" y="7226"/>
                  </a:cubicBezTo>
                  <a:cubicBezTo>
                    <a:pt x="254" y="7259"/>
                    <a:pt x="320" y="7292"/>
                    <a:pt x="386" y="7336"/>
                  </a:cubicBezTo>
                  <a:cubicBezTo>
                    <a:pt x="463" y="7369"/>
                    <a:pt x="529" y="7402"/>
                    <a:pt x="584" y="7424"/>
                  </a:cubicBezTo>
                  <a:cubicBezTo>
                    <a:pt x="650" y="7457"/>
                    <a:pt x="705" y="7479"/>
                    <a:pt x="760" y="7501"/>
                  </a:cubicBezTo>
                  <a:cubicBezTo>
                    <a:pt x="793" y="7512"/>
                    <a:pt x="826" y="7523"/>
                    <a:pt x="859" y="7523"/>
                  </a:cubicBezTo>
                  <a:cubicBezTo>
                    <a:pt x="892" y="7523"/>
                    <a:pt x="936" y="7479"/>
                    <a:pt x="990" y="7402"/>
                  </a:cubicBezTo>
                  <a:cubicBezTo>
                    <a:pt x="1056" y="7314"/>
                    <a:pt x="1122" y="7215"/>
                    <a:pt x="1177" y="7127"/>
                  </a:cubicBezTo>
                  <a:cubicBezTo>
                    <a:pt x="1243" y="7017"/>
                    <a:pt x="1287" y="6918"/>
                    <a:pt x="1342" y="6830"/>
                  </a:cubicBezTo>
                  <a:cubicBezTo>
                    <a:pt x="1375" y="6764"/>
                    <a:pt x="1397" y="6709"/>
                    <a:pt x="1408" y="6643"/>
                  </a:cubicBezTo>
                  <a:cubicBezTo>
                    <a:pt x="1408" y="6632"/>
                    <a:pt x="1397" y="6610"/>
                    <a:pt x="1364" y="6577"/>
                  </a:cubicBezTo>
                  <a:cubicBezTo>
                    <a:pt x="1320" y="6544"/>
                    <a:pt x="1276" y="6511"/>
                    <a:pt x="1221" y="6467"/>
                  </a:cubicBezTo>
                  <a:cubicBezTo>
                    <a:pt x="1166" y="6434"/>
                    <a:pt x="1100" y="6390"/>
                    <a:pt x="1034" y="6346"/>
                  </a:cubicBezTo>
                  <a:cubicBezTo>
                    <a:pt x="969" y="6302"/>
                    <a:pt x="903" y="6258"/>
                    <a:pt x="837" y="6225"/>
                  </a:cubicBezTo>
                  <a:cubicBezTo>
                    <a:pt x="771" y="6192"/>
                    <a:pt x="716" y="6159"/>
                    <a:pt x="650" y="6137"/>
                  </a:cubicBezTo>
                  <a:cubicBezTo>
                    <a:pt x="606" y="6115"/>
                    <a:pt x="562" y="6104"/>
                    <a:pt x="507" y="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772;p43">
            <a:extLst>
              <a:ext uri="{FF2B5EF4-FFF2-40B4-BE49-F238E27FC236}">
                <a16:creationId xmlns:a16="http://schemas.microsoft.com/office/drawing/2014/main" id="{50C7CDB4-3464-DAFA-57E3-A8094B63279F}"/>
              </a:ext>
            </a:extLst>
          </p:cNvPr>
          <p:cNvSpPr txBox="1">
            <a:spLocks/>
          </p:cNvSpPr>
          <p:nvPr/>
        </p:nvSpPr>
        <p:spPr>
          <a:xfrm>
            <a:off x="834471" y="2165533"/>
            <a:ext cx="7717500" cy="6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Bebas Neue"/>
              <a:buNone/>
              <a:defRPr sz="3600" b="1" i="0" u="none" strike="noStrike" cap="none">
                <a:solidFill>
                  <a:schemeClr val="l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s-ES" sz="3200" dirty="0"/>
              <a:t>¿qué declaró?</a:t>
            </a:r>
          </a:p>
        </p:txBody>
      </p:sp>
    </p:spTree>
    <p:extLst>
      <p:ext uri="{BB962C8B-B14F-4D97-AF65-F5344CB8AC3E}">
        <p14:creationId xmlns:p14="http://schemas.microsoft.com/office/powerpoint/2010/main" val="1862640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" name="Google Shape;952;p48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l="16666" r="16666"/>
          <a:stretch/>
        </p:blipFill>
        <p:spPr>
          <a:xfrm rot="-102268">
            <a:off x="956057" y="1586281"/>
            <a:ext cx="2677886" cy="2677886"/>
          </a:xfrm>
          <a:prstGeom prst="rect">
            <a:avLst/>
          </a:prstGeom>
          <a:noFill/>
          <a:ln w="114300" cap="flat" cmpd="sng">
            <a:solidFill>
              <a:schemeClr val="lt1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</p:pic>
      <p:sp>
        <p:nvSpPr>
          <p:cNvPr id="953" name="Google Shape;953;p48"/>
          <p:cNvSpPr txBox="1">
            <a:spLocks noGrp="1"/>
          </p:cNvSpPr>
          <p:nvPr>
            <p:ph type="title"/>
          </p:nvPr>
        </p:nvSpPr>
        <p:spPr>
          <a:xfrm>
            <a:off x="713225" y="453050"/>
            <a:ext cx="7717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PRIMEROS SOSPECHOSOS…</a:t>
            </a:r>
            <a:endParaRPr dirty="0"/>
          </a:p>
        </p:txBody>
      </p:sp>
      <p:cxnSp>
        <p:nvCxnSpPr>
          <p:cNvPr id="954" name="Google Shape;954;p48"/>
          <p:cNvCxnSpPr/>
          <p:nvPr/>
        </p:nvCxnSpPr>
        <p:spPr>
          <a:xfrm>
            <a:off x="809925" y="1132500"/>
            <a:ext cx="40335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6" name="Google Shape;956;p48"/>
          <p:cNvSpPr txBox="1">
            <a:spLocks noGrp="1"/>
          </p:cNvSpPr>
          <p:nvPr>
            <p:ph type="subTitle" idx="4294967295"/>
          </p:nvPr>
        </p:nvSpPr>
        <p:spPr>
          <a:xfrm>
            <a:off x="5474700" y="3437000"/>
            <a:ext cx="2668200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 dirty="0">
                <a:latin typeface="Bebas Neue"/>
                <a:ea typeface="Bebas Neue"/>
                <a:cs typeface="Bebas Neue"/>
                <a:sym typeface="Bebas Neue"/>
              </a:rPr>
              <a:t>STATUS “</a:t>
            </a:r>
            <a:r>
              <a:rPr lang="en" sz="2500" b="1" dirty="0">
                <a:latin typeface="Bebas Neue"/>
                <a:ea typeface="Bebas Neue"/>
                <a:cs typeface="Bebas Neue"/>
                <a:sym typeface="Bebas Neue"/>
              </a:rPr>
              <a:t>GOLD</a:t>
            </a:r>
            <a:r>
              <a:rPr lang="en" sz="2500" dirty="0">
                <a:latin typeface="Bebas Neue"/>
                <a:ea typeface="Bebas Neue"/>
                <a:cs typeface="Bebas Neue"/>
                <a:sym typeface="Bebas Neue"/>
              </a:rPr>
              <a:t>”</a:t>
            </a:r>
            <a:endParaRPr sz="2500" dirty="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58" name="Google Shape;958;p48"/>
          <p:cNvSpPr txBox="1">
            <a:spLocks noGrp="1"/>
          </p:cNvSpPr>
          <p:nvPr>
            <p:ph type="subTitle" idx="4294967295"/>
          </p:nvPr>
        </p:nvSpPr>
        <p:spPr>
          <a:xfrm>
            <a:off x="5474700" y="1362875"/>
            <a:ext cx="3089636" cy="47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es-ES" sz="2500" b="1" dirty="0">
                <a:latin typeface="Bebas Neue"/>
                <a:ea typeface="Bebas Neue"/>
                <a:cs typeface="Bebas Neue"/>
                <a:sym typeface="Bebas Neue"/>
              </a:rPr>
              <a:t>48Z</a:t>
            </a:r>
            <a:r>
              <a:rPr lang="es-ES" sz="2500" dirty="0">
                <a:latin typeface="Bebas Neue"/>
                <a:ea typeface="Bebas Neue"/>
                <a:cs typeface="Bebas Neue"/>
                <a:sym typeface="Bebas Neue"/>
              </a:rPr>
              <a:t>… </a:t>
            </a:r>
            <a:r>
              <a:rPr lang="es-ES" sz="2500" dirty="0" err="1">
                <a:latin typeface="Bebas Neue"/>
                <a:ea typeface="Bebas Neue"/>
                <a:cs typeface="Bebas Neue"/>
                <a:sym typeface="Bebas Neue"/>
              </a:rPr>
              <a:t>Nº</a:t>
            </a:r>
            <a:r>
              <a:rPr lang="es-ES" sz="2500" dirty="0">
                <a:latin typeface="Bebas Neue"/>
                <a:ea typeface="Bebas Neue"/>
                <a:cs typeface="Bebas Neue"/>
                <a:sym typeface="Bebas Neue"/>
              </a:rPr>
              <a:t> MEMBRESÍA EN MOCHILA </a:t>
            </a: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2500" dirty="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61" name="Google Shape;961;p48"/>
          <p:cNvSpPr/>
          <p:nvPr/>
        </p:nvSpPr>
        <p:spPr>
          <a:xfrm>
            <a:off x="3595938" y="2188713"/>
            <a:ext cx="255600" cy="255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48"/>
          <p:cNvSpPr/>
          <p:nvPr/>
        </p:nvSpPr>
        <p:spPr>
          <a:xfrm>
            <a:off x="3595950" y="3406138"/>
            <a:ext cx="255600" cy="255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4" name="Google Shape;964;p48"/>
          <p:cNvCxnSpPr>
            <a:stCxn id="965" idx="2"/>
            <a:endCxn id="961" idx="6"/>
          </p:cNvCxnSpPr>
          <p:nvPr/>
        </p:nvCxnSpPr>
        <p:spPr>
          <a:xfrm flipH="1">
            <a:off x="3851425" y="1888170"/>
            <a:ext cx="1134600" cy="428400"/>
          </a:xfrm>
          <a:prstGeom prst="bentConnector3">
            <a:avLst>
              <a:gd name="adj1" fmla="val 49995"/>
            </a:avLst>
          </a:prstGeom>
          <a:noFill/>
          <a:ln w="38100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cxnSp>
        <p:nvCxnSpPr>
          <p:cNvPr id="968" name="Google Shape;968;p48"/>
          <p:cNvCxnSpPr>
            <a:stCxn id="969" idx="2"/>
            <a:endCxn id="962" idx="6"/>
          </p:cNvCxnSpPr>
          <p:nvPr/>
        </p:nvCxnSpPr>
        <p:spPr>
          <a:xfrm rot="10800000">
            <a:off x="3851425" y="3533900"/>
            <a:ext cx="1134600" cy="428400"/>
          </a:xfrm>
          <a:prstGeom prst="bentConnector3">
            <a:avLst>
              <a:gd name="adj1" fmla="val 49994"/>
            </a:avLst>
          </a:prstGeom>
          <a:noFill/>
          <a:ln w="38100" cap="flat" cmpd="sng">
            <a:solidFill>
              <a:schemeClr val="dk1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969" name="Google Shape;969;p48"/>
          <p:cNvSpPr/>
          <p:nvPr/>
        </p:nvSpPr>
        <p:spPr>
          <a:xfrm>
            <a:off x="4986025" y="3834500"/>
            <a:ext cx="255600" cy="255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48"/>
          <p:cNvSpPr/>
          <p:nvPr/>
        </p:nvSpPr>
        <p:spPr>
          <a:xfrm>
            <a:off x="4986025" y="1760370"/>
            <a:ext cx="255600" cy="2556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85725" dist="57150" dir="1440000" algn="bl" rotWithShape="0">
              <a:srgbClr val="000000">
                <a:alpha val="29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48"/>
          <p:cNvSpPr/>
          <p:nvPr/>
        </p:nvSpPr>
        <p:spPr>
          <a:xfrm>
            <a:off x="4706407" y="3616800"/>
            <a:ext cx="714168" cy="690989"/>
          </a:xfrm>
          <a:custGeom>
            <a:avLst/>
            <a:gdLst/>
            <a:ahLst/>
            <a:cxnLst/>
            <a:rect l="l" t="t" r="r" b="b"/>
            <a:pathLst>
              <a:path w="35285" h="24687" extrusionOk="0">
                <a:moveTo>
                  <a:pt x="0" y="1445"/>
                </a:moveTo>
                <a:lnTo>
                  <a:pt x="35285" y="0"/>
                </a:lnTo>
                <a:lnTo>
                  <a:pt x="35285" y="24446"/>
                </a:lnTo>
                <a:lnTo>
                  <a:pt x="843" y="2468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971" name="Google Shape;971;p48"/>
          <p:cNvSpPr/>
          <p:nvPr/>
        </p:nvSpPr>
        <p:spPr>
          <a:xfrm>
            <a:off x="4706407" y="1542675"/>
            <a:ext cx="714168" cy="690989"/>
          </a:xfrm>
          <a:custGeom>
            <a:avLst/>
            <a:gdLst/>
            <a:ahLst/>
            <a:cxnLst/>
            <a:rect l="l" t="t" r="r" b="b"/>
            <a:pathLst>
              <a:path w="35285" h="24687" extrusionOk="0">
                <a:moveTo>
                  <a:pt x="0" y="1445"/>
                </a:moveTo>
                <a:lnTo>
                  <a:pt x="35285" y="0"/>
                </a:lnTo>
                <a:lnTo>
                  <a:pt x="35285" y="24446"/>
                </a:lnTo>
                <a:lnTo>
                  <a:pt x="843" y="2468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973" name="Google Shape;973;p48"/>
          <p:cNvSpPr/>
          <p:nvPr/>
        </p:nvSpPr>
        <p:spPr>
          <a:xfrm rot="-3869079" flipH="1">
            <a:off x="230297" y="1966262"/>
            <a:ext cx="1159264" cy="829892"/>
          </a:xfrm>
          <a:custGeom>
            <a:avLst/>
            <a:gdLst/>
            <a:ahLst/>
            <a:cxnLst/>
            <a:rect l="l" t="t" r="r" b="b"/>
            <a:pathLst>
              <a:path w="7589" h="5433" extrusionOk="0">
                <a:moveTo>
                  <a:pt x="6566" y="0"/>
                </a:moveTo>
                <a:lnTo>
                  <a:pt x="23" y="3981"/>
                </a:lnTo>
                <a:cubicBezTo>
                  <a:pt x="1" y="4025"/>
                  <a:pt x="12" y="4080"/>
                  <a:pt x="56" y="4102"/>
                </a:cubicBezTo>
                <a:cubicBezTo>
                  <a:pt x="100" y="4124"/>
                  <a:pt x="144" y="4146"/>
                  <a:pt x="166" y="4190"/>
                </a:cubicBezTo>
                <a:cubicBezTo>
                  <a:pt x="177" y="4234"/>
                  <a:pt x="144" y="4333"/>
                  <a:pt x="166" y="4388"/>
                </a:cubicBezTo>
                <a:cubicBezTo>
                  <a:pt x="199" y="4487"/>
                  <a:pt x="364" y="4476"/>
                  <a:pt x="408" y="4564"/>
                </a:cubicBezTo>
                <a:cubicBezTo>
                  <a:pt x="463" y="4652"/>
                  <a:pt x="408" y="4729"/>
                  <a:pt x="441" y="4806"/>
                </a:cubicBezTo>
                <a:cubicBezTo>
                  <a:pt x="474" y="4872"/>
                  <a:pt x="628" y="4894"/>
                  <a:pt x="672" y="4982"/>
                </a:cubicBezTo>
                <a:cubicBezTo>
                  <a:pt x="716" y="5070"/>
                  <a:pt x="639" y="5180"/>
                  <a:pt x="694" y="5246"/>
                </a:cubicBezTo>
                <a:cubicBezTo>
                  <a:pt x="716" y="5290"/>
                  <a:pt x="771" y="5301"/>
                  <a:pt x="804" y="5323"/>
                </a:cubicBezTo>
                <a:cubicBezTo>
                  <a:pt x="848" y="5345"/>
                  <a:pt x="903" y="5389"/>
                  <a:pt x="881" y="5433"/>
                </a:cubicBezTo>
                <a:lnTo>
                  <a:pt x="7545" y="1507"/>
                </a:lnTo>
                <a:cubicBezTo>
                  <a:pt x="7589" y="1364"/>
                  <a:pt x="7347" y="1331"/>
                  <a:pt x="7336" y="1199"/>
                </a:cubicBezTo>
                <a:cubicBezTo>
                  <a:pt x="7336" y="1166"/>
                  <a:pt x="7347" y="1111"/>
                  <a:pt x="7336" y="1078"/>
                </a:cubicBezTo>
                <a:cubicBezTo>
                  <a:pt x="7303" y="1001"/>
                  <a:pt x="7160" y="1012"/>
                  <a:pt x="7105" y="935"/>
                </a:cubicBezTo>
                <a:cubicBezTo>
                  <a:pt x="7050" y="858"/>
                  <a:pt x="7127" y="693"/>
                  <a:pt x="7028" y="660"/>
                </a:cubicBezTo>
                <a:cubicBezTo>
                  <a:pt x="7006" y="660"/>
                  <a:pt x="6973" y="660"/>
                  <a:pt x="6951" y="649"/>
                </a:cubicBezTo>
                <a:cubicBezTo>
                  <a:pt x="6863" y="627"/>
                  <a:pt x="6907" y="495"/>
                  <a:pt x="6885" y="418"/>
                </a:cubicBezTo>
                <a:cubicBezTo>
                  <a:pt x="6863" y="341"/>
                  <a:pt x="6742" y="319"/>
                  <a:pt x="6687" y="264"/>
                </a:cubicBezTo>
                <a:cubicBezTo>
                  <a:pt x="6599" y="198"/>
                  <a:pt x="6555" y="99"/>
                  <a:pt x="6566" y="0"/>
                </a:cubicBezTo>
                <a:close/>
              </a:path>
            </a:pathLst>
          </a:custGeom>
          <a:solidFill>
            <a:srgbClr val="BFA89B">
              <a:alpha val="6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48"/>
          <p:cNvSpPr txBox="1">
            <a:spLocks noGrp="1"/>
          </p:cNvSpPr>
          <p:nvPr>
            <p:ph type="subTitle" idx="4294967295"/>
          </p:nvPr>
        </p:nvSpPr>
        <p:spPr>
          <a:xfrm>
            <a:off x="4706338" y="1673975"/>
            <a:ext cx="7143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dirty="0">
                <a:latin typeface="Bebas Neue"/>
                <a:ea typeface="Bebas Neue"/>
                <a:cs typeface="Bebas Neue"/>
                <a:sym typeface="Bebas Neue"/>
              </a:rPr>
              <a:t>01</a:t>
            </a:r>
            <a:endParaRPr sz="3000" dirty="0">
              <a:latin typeface="Bebas Neue"/>
              <a:ea typeface="Bebas Neue"/>
              <a:cs typeface="Bebas Neue"/>
              <a:sym typeface="Bebas Neue"/>
            </a:endParaRPr>
          </a:p>
        </p:txBody>
      </p:sp>
      <p:sp>
        <p:nvSpPr>
          <p:cNvPr id="975" name="Google Shape;975;p48"/>
          <p:cNvSpPr txBox="1">
            <a:spLocks noGrp="1"/>
          </p:cNvSpPr>
          <p:nvPr>
            <p:ph type="subTitle" idx="4294967295"/>
          </p:nvPr>
        </p:nvSpPr>
        <p:spPr>
          <a:xfrm>
            <a:off x="4706338" y="3748095"/>
            <a:ext cx="7143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dirty="0">
                <a:latin typeface="Bebas Neue"/>
                <a:ea typeface="Bebas Neue"/>
                <a:cs typeface="Bebas Neue"/>
                <a:sym typeface="Bebas Neue"/>
              </a:rPr>
              <a:t>02</a:t>
            </a:r>
            <a:endParaRPr sz="3000" dirty="0">
              <a:latin typeface="Bebas Neue"/>
              <a:ea typeface="Bebas Neue"/>
              <a:cs typeface="Bebas Neue"/>
              <a:sym typeface="Bebas Neue"/>
            </a:endParaRPr>
          </a:p>
        </p:txBody>
      </p:sp>
      <p:grpSp>
        <p:nvGrpSpPr>
          <p:cNvPr id="977" name="Google Shape;977;p48"/>
          <p:cNvGrpSpPr/>
          <p:nvPr/>
        </p:nvGrpSpPr>
        <p:grpSpPr>
          <a:xfrm>
            <a:off x="7960052" y="587087"/>
            <a:ext cx="796893" cy="1143151"/>
            <a:chOff x="7960052" y="587087"/>
            <a:chExt cx="796893" cy="1143151"/>
          </a:xfrm>
        </p:grpSpPr>
        <p:grpSp>
          <p:nvGrpSpPr>
            <p:cNvPr id="978" name="Google Shape;978;p48"/>
            <p:cNvGrpSpPr/>
            <p:nvPr/>
          </p:nvGrpSpPr>
          <p:grpSpPr>
            <a:xfrm>
              <a:off x="7960052" y="587087"/>
              <a:ext cx="482934" cy="659941"/>
              <a:chOff x="-5076212" y="561674"/>
              <a:chExt cx="464807" cy="635170"/>
            </a:xfrm>
          </p:grpSpPr>
          <p:sp>
            <p:nvSpPr>
              <p:cNvPr id="979" name="Google Shape;979;p48"/>
              <p:cNvSpPr/>
              <p:nvPr/>
            </p:nvSpPr>
            <p:spPr>
              <a:xfrm>
                <a:off x="-5076212" y="561674"/>
                <a:ext cx="464807" cy="635170"/>
              </a:xfrm>
              <a:custGeom>
                <a:avLst/>
                <a:gdLst/>
                <a:ahLst/>
                <a:cxnLst/>
                <a:rect l="l" t="t" r="r" b="b"/>
                <a:pathLst>
                  <a:path w="7050" h="9634" extrusionOk="0">
                    <a:moveTo>
                      <a:pt x="6940" y="0"/>
                    </a:moveTo>
                    <a:lnTo>
                      <a:pt x="1" y="506"/>
                    </a:lnTo>
                    <a:lnTo>
                      <a:pt x="276" y="9634"/>
                    </a:lnTo>
                    <a:cubicBezTo>
                      <a:pt x="276" y="9634"/>
                      <a:pt x="7050" y="9458"/>
                      <a:pt x="7050" y="9293"/>
                    </a:cubicBezTo>
                    <a:cubicBezTo>
                      <a:pt x="7050" y="9128"/>
                      <a:pt x="6940" y="0"/>
                      <a:pt x="69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48"/>
              <p:cNvSpPr/>
              <p:nvPr/>
            </p:nvSpPr>
            <p:spPr>
              <a:xfrm>
                <a:off x="-5014567" y="670986"/>
                <a:ext cx="344484" cy="448324"/>
              </a:xfrm>
              <a:custGeom>
                <a:avLst/>
                <a:gdLst/>
                <a:ahLst/>
                <a:cxnLst/>
                <a:rect l="l" t="t" r="r" b="b"/>
                <a:pathLst>
                  <a:path w="5225" h="6800" extrusionOk="0">
                    <a:moveTo>
                      <a:pt x="2959" y="410"/>
                    </a:moveTo>
                    <a:cubicBezTo>
                      <a:pt x="3135" y="410"/>
                      <a:pt x="3256" y="520"/>
                      <a:pt x="3322" y="740"/>
                    </a:cubicBezTo>
                    <a:lnTo>
                      <a:pt x="3322" y="751"/>
                    </a:lnTo>
                    <a:cubicBezTo>
                      <a:pt x="3388" y="971"/>
                      <a:pt x="3421" y="1399"/>
                      <a:pt x="3421" y="2048"/>
                    </a:cubicBezTo>
                    <a:lnTo>
                      <a:pt x="3421" y="2532"/>
                    </a:lnTo>
                    <a:cubicBezTo>
                      <a:pt x="3421" y="3225"/>
                      <a:pt x="3377" y="3698"/>
                      <a:pt x="3300" y="3973"/>
                    </a:cubicBezTo>
                    <a:cubicBezTo>
                      <a:pt x="3234" y="4248"/>
                      <a:pt x="3091" y="4391"/>
                      <a:pt x="2882" y="4391"/>
                    </a:cubicBezTo>
                    <a:cubicBezTo>
                      <a:pt x="2684" y="4391"/>
                      <a:pt x="2497" y="4281"/>
                      <a:pt x="2409" y="4105"/>
                    </a:cubicBezTo>
                    <a:cubicBezTo>
                      <a:pt x="2299" y="3896"/>
                      <a:pt x="2244" y="3654"/>
                      <a:pt x="2255" y="3423"/>
                    </a:cubicBezTo>
                    <a:lnTo>
                      <a:pt x="2255" y="1707"/>
                    </a:lnTo>
                    <a:cubicBezTo>
                      <a:pt x="2244" y="1377"/>
                      <a:pt x="2310" y="1048"/>
                      <a:pt x="2475" y="762"/>
                    </a:cubicBezTo>
                    <a:cubicBezTo>
                      <a:pt x="2618" y="531"/>
                      <a:pt x="2783" y="410"/>
                      <a:pt x="2959" y="410"/>
                    </a:cubicBezTo>
                    <a:close/>
                    <a:moveTo>
                      <a:pt x="3454" y="1"/>
                    </a:moveTo>
                    <a:cubicBezTo>
                      <a:pt x="2913" y="1"/>
                      <a:pt x="2433" y="334"/>
                      <a:pt x="2233" y="839"/>
                    </a:cubicBezTo>
                    <a:lnTo>
                      <a:pt x="2233" y="102"/>
                    </a:lnTo>
                    <a:lnTo>
                      <a:pt x="11" y="102"/>
                    </a:lnTo>
                    <a:lnTo>
                      <a:pt x="11" y="267"/>
                    </a:lnTo>
                    <a:lnTo>
                      <a:pt x="506" y="267"/>
                    </a:lnTo>
                    <a:lnTo>
                      <a:pt x="506" y="6623"/>
                    </a:lnTo>
                    <a:lnTo>
                      <a:pt x="0" y="6623"/>
                    </a:lnTo>
                    <a:lnTo>
                      <a:pt x="0" y="6799"/>
                    </a:lnTo>
                    <a:lnTo>
                      <a:pt x="3465" y="6799"/>
                    </a:lnTo>
                    <a:lnTo>
                      <a:pt x="3465" y="6623"/>
                    </a:lnTo>
                    <a:lnTo>
                      <a:pt x="2255" y="6623"/>
                    </a:lnTo>
                    <a:lnTo>
                      <a:pt x="2255" y="4204"/>
                    </a:lnTo>
                    <a:cubicBezTo>
                      <a:pt x="2343" y="4347"/>
                      <a:pt x="2464" y="4468"/>
                      <a:pt x="2618" y="4545"/>
                    </a:cubicBezTo>
                    <a:cubicBezTo>
                      <a:pt x="2800" y="4618"/>
                      <a:pt x="2990" y="4660"/>
                      <a:pt x="3181" y="4660"/>
                    </a:cubicBezTo>
                    <a:cubicBezTo>
                      <a:pt x="3220" y="4660"/>
                      <a:pt x="3260" y="4658"/>
                      <a:pt x="3300" y="4655"/>
                    </a:cubicBezTo>
                    <a:cubicBezTo>
                      <a:pt x="3937" y="4655"/>
                      <a:pt x="4421" y="4468"/>
                      <a:pt x="4740" y="4094"/>
                    </a:cubicBezTo>
                    <a:cubicBezTo>
                      <a:pt x="5070" y="3731"/>
                      <a:pt x="5224" y="3137"/>
                      <a:pt x="5224" y="2356"/>
                    </a:cubicBezTo>
                    <a:cubicBezTo>
                      <a:pt x="5224" y="1564"/>
                      <a:pt x="5081" y="982"/>
                      <a:pt x="4784" y="586"/>
                    </a:cubicBezTo>
                    <a:cubicBezTo>
                      <a:pt x="4501" y="218"/>
                      <a:pt x="4057" y="1"/>
                      <a:pt x="3597" y="1"/>
                    </a:cubicBezTo>
                    <a:cubicBezTo>
                      <a:pt x="3575" y="1"/>
                      <a:pt x="3553" y="2"/>
                      <a:pt x="3531" y="3"/>
                    </a:cubicBezTo>
                    <a:cubicBezTo>
                      <a:pt x="3505" y="1"/>
                      <a:pt x="3480" y="1"/>
                      <a:pt x="345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1" name="Google Shape;981;p48"/>
            <p:cNvGrpSpPr/>
            <p:nvPr/>
          </p:nvGrpSpPr>
          <p:grpSpPr>
            <a:xfrm>
              <a:off x="8252461" y="951683"/>
              <a:ext cx="504484" cy="778555"/>
              <a:chOff x="-6189589" y="1485758"/>
              <a:chExt cx="504484" cy="778555"/>
            </a:xfrm>
          </p:grpSpPr>
          <p:sp>
            <p:nvSpPr>
              <p:cNvPr id="982" name="Google Shape;982;p48"/>
              <p:cNvSpPr/>
              <p:nvPr/>
            </p:nvSpPr>
            <p:spPr>
              <a:xfrm rot="853886">
                <a:off x="-6106607" y="1516362"/>
                <a:ext cx="338521" cy="717348"/>
              </a:xfrm>
              <a:custGeom>
                <a:avLst/>
                <a:gdLst/>
                <a:ahLst/>
                <a:cxnLst/>
                <a:rect l="l" t="t" r="r" b="b"/>
                <a:pathLst>
                  <a:path w="5434" h="11515" extrusionOk="0">
                    <a:moveTo>
                      <a:pt x="4740" y="1"/>
                    </a:moveTo>
                    <a:lnTo>
                      <a:pt x="1" y="386"/>
                    </a:lnTo>
                    <a:lnTo>
                      <a:pt x="627" y="11515"/>
                    </a:lnTo>
                    <a:lnTo>
                      <a:pt x="5433" y="11328"/>
                    </a:lnTo>
                    <a:lnTo>
                      <a:pt x="474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85725" dist="57150" dir="1440000" algn="bl" rotWithShape="0">
                  <a:srgbClr val="000000">
                    <a:alpha val="29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48"/>
              <p:cNvSpPr/>
              <p:nvPr/>
            </p:nvSpPr>
            <p:spPr>
              <a:xfrm rot="853886">
                <a:off x="-6044137" y="1588673"/>
                <a:ext cx="215859" cy="577679"/>
              </a:xfrm>
              <a:custGeom>
                <a:avLst/>
                <a:gdLst/>
                <a:ahLst/>
                <a:cxnLst/>
                <a:rect l="l" t="t" r="r" b="b"/>
                <a:pathLst>
                  <a:path w="3465" h="9273" extrusionOk="0">
                    <a:moveTo>
                      <a:pt x="1761" y="2242"/>
                    </a:moveTo>
                    <a:cubicBezTo>
                      <a:pt x="1996" y="2242"/>
                      <a:pt x="2204" y="2401"/>
                      <a:pt x="2266" y="2629"/>
                    </a:cubicBezTo>
                    <a:cubicBezTo>
                      <a:pt x="2365" y="3003"/>
                      <a:pt x="2409" y="3388"/>
                      <a:pt x="2398" y="3773"/>
                    </a:cubicBezTo>
                    <a:lnTo>
                      <a:pt x="2398" y="6885"/>
                    </a:lnTo>
                    <a:cubicBezTo>
                      <a:pt x="2409" y="7204"/>
                      <a:pt x="2376" y="7523"/>
                      <a:pt x="2321" y="7842"/>
                    </a:cubicBezTo>
                    <a:cubicBezTo>
                      <a:pt x="2299" y="8006"/>
                      <a:pt x="2211" y="8171"/>
                      <a:pt x="2090" y="8292"/>
                    </a:cubicBezTo>
                    <a:cubicBezTo>
                      <a:pt x="1969" y="8369"/>
                      <a:pt x="1826" y="8413"/>
                      <a:pt x="1683" y="8413"/>
                    </a:cubicBezTo>
                    <a:cubicBezTo>
                      <a:pt x="1529" y="8413"/>
                      <a:pt x="1386" y="8347"/>
                      <a:pt x="1298" y="8226"/>
                    </a:cubicBezTo>
                    <a:cubicBezTo>
                      <a:pt x="1188" y="8072"/>
                      <a:pt x="1133" y="7897"/>
                      <a:pt x="1111" y="7721"/>
                    </a:cubicBezTo>
                    <a:cubicBezTo>
                      <a:pt x="1089" y="7457"/>
                      <a:pt x="1067" y="7193"/>
                      <a:pt x="1067" y="6940"/>
                    </a:cubicBezTo>
                    <a:lnTo>
                      <a:pt x="1067" y="3806"/>
                    </a:lnTo>
                    <a:cubicBezTo>
                      <a:pt x="1056" y="3399"/>
                      <a:pt x="1100" y="3003"/>
                      <a:pt x="1199" y="2629"/>
                    </a:cubicBezTo>
                    <a:cubicBezTo>
                      <a:pt x="1263" y="2395"/>
                      <a:pt x="1460" y="2243"/>
                      <a:pt x="1692" y="2243"/>
                    </a:cubicBezTo>
                    <a:cubicBezTo>
                      <a:pt x="1700" y="2243"/>
                      <a:pt x="1708" y="2244"/>
                      <a:pt x="1716" y="2244"/>
                    </a:cubicBezTo>
                    <a:cubicBezTo>
                      <a:pt x="1731" y="2243"/>
                      <a:pt x="1746" y="2242"/>
                      <a:pt x="1761" y="2242"/>
                    </a:cubicBezTo>
                    <a:close/>
                    <a:moveTo>
                      <a:pt x="2398" y="1"/>
                    </a:moveTo>
                    <a:lnTo>
                      <a:pt x="2398" y="1958"/>
                    </a:lnTo>
                    <a:cubicBezTo>
                      <a:pt x="2310" y="1793"/>
                      <a:pt x="2189" y="1639"/>
                      <a:pt x="2035" y="1529"/>
                    </a:cubicBezTo>
                    <a:cubicBezTo>
                      <a:pt x="1870" y="1408"/>
                      <a:pt x="1672" y="1353"/>
                      <a:pt x="1485" y="1353"/>
                    </a:cubicBezTo>
                    <a:cubicBezTo>
                      <a:pt x="1458" y="1352"/>
                      <a:pt x="1432" y="1351"/>
                      <a:pt x="1406" y="1351"/>
                    </a:cubicBezTo>
                    <a:cubicBezTo>
                      <a:pt x="1095" y="1351"/>
                      <a:pt x="806" y="1469"/>
                      <a:pt x="583" y="1672"/>
                    </a:cubicBezTo>
                    <a:cubicBezTo>
                      <a:pt x="352" y="1914"/>
                      <a:pt x="187" y="2222"/>
                      <a:pt x="132" y="2552"/>
                    </a:cubicBezTo>
                    <a:cubicBezTo>
                      <a:pt x="33" y="2959"/>
                      <a:pt x="0" y="3377"/>
                      <a:pt x="0" y="3795"/>
                    </a:cubicBezTo>
                    <a:lnTo>
                      <a:pt x="0" y="6720"/>
                    </a:lnTo>
                    <a:cubicBezTo>
                      <a:pt x="0" y="7160"/>
                      <a:pt x="22" y="7589"/>
                      <a:pt x="88" y="8028"/>
                    </a:cubicBezTo>
                    <a:cubicBezTo>
                      <a:pt x="132" y="8358"/>
                      <a:pt x="253" y="8677"/>
                      <a:pt x="462" y="8941"/>
                    </a:cubicBezTo>
                    <a:cubicBezTo>
                      <a:pt x="649" y="9161"/>
                      <a:pt x="935" y="9271"/>
                      <a:pt x="1320" y="9271"/>
                    </a:cubicBezTo>
                    <a:cubicBezTo>
                      <a:pt x="1338" y="9272"/>
                      <a:pt x="1357" y="9273"/>
                      <a:pt x="1375" y="9273"/>
                    </a:cubicBezTo>
                    <a:cubicBezTo>
                      <a:pt x="1577" y="9273"/>
                      <a:pt x="1777" y="9218"/>
                      <a:pt x="1958" y="9117"/>
                    </a:cubicBezTo>
                    <a:cubicBezTo>
                      <a:pt x="2156" y="8985"/>
                      <a:pt x="2310" y="8787"/>
                      <a:pt x="2398" y="8567"/>
                    </a:cubicBezTo>
                    <a:lnTo>
                      <a:pt x="2398" y="9216"/>
                    </a:lnTo>
                    <a:lnTo>
                      <a:pt x="3464" y="9216"/>
                    </a:lnTo>
                    <a:lnTo>
                      <a:pt x="3464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Rectángulo: esquinas redondeadas 1">
            <a:extLst>
              <a:ext uri="{FF2B5EF4-FFF2-40B4-BE49-F238E27FC236}">
                <a16:creationId xmlns:a16="http://schemas.microsoft.com/office/drawing/2014/main" id="{ACA07435-B34A-FF1B-21FA-742DB6DBB672}"/>
              </a:ext>
            </a:extLst>
          </p:cNvPr>
          <p:cNvSpPr/>
          <p:nvPr/>
        </p:nvSpPr>
        <p:spPr>
          <a:xfrm>
            <a:off x="644979" y="2669721"/>
            <a:ext cx="3673928" cy="64998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/>
              <a:t>JOE GERMUSKA</a:t>
            </a:r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0F1CCE51-40AF-8038-2399-852ED32074CF}"/>
              </a:ext>
            </a:extLst>
          </p:cNvPr>
          <p:cNvSpPr/>
          <p:nvPr/>
        </p:nvSpPr>
        <p:spPr>
          <a:xfrm>
            <a:off x="4601941" y="2667002"/>
            <a:ext cx="3673928" cy="649985"/>
          </a:xfrm>
          <a:prstGeom prst="roundRect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800" dirty="0"/>
              <a:t>JEREMY BOWERS</a:t>
            </a:r>
          </a:p>
        </p:txBody>
      </p:sp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0103BF37-00FB-AB8B-2904-A7E9253FD9FE}"/>
              </a:ext>
            </a:extLst>
          </p:cNvPr>
          <p:cNvSpPr/>
          <p:nvPr/>
        </p:nvSpPr>
        <p:spPr>
          <a:xfrm>
            <a:off x="809925" y="1166470"/>
            <a:ext cx="7021566" cy="858869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000" dirty="0"/>
              <a:t>¿ALGUNO TIENE COCHE CON MATRÍCULA </a:t>
            </a:r>
            <a:r>
              <a:rPr lang="es-E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H42W?</a:t>
            </a: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0993E2D6-FE3E-170C-C092-5BF6300A7F99}"/>
              </a:ext>
            </a:extLst>
          </p:cNvPr>
          <p:cNvSpPr/>
          <p:nvPr/>
        </p:nvSpPr>
        <p:spPr>
          <a:xfrm>
            <a:off x="4506686" y="2444313"/>
            <a:ext cx="3924039" cy="108609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28FE66E0-9F7B-2106-E123-BD3208A49CA2}"/>
              </a:ext>
            </a:extLst>
          </p:cNvPr>
          <p:cNvSpPr/>
          <p:nvPr/>
        </p:nvSpPr>
        <p:spPr>
          <a:xfrm>
            <a:off x="809925" y="3727430"/>
            <a:ext cx="7021566" cy="849500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dirty="0"/>
              <a:t>¿QUIÉNES FUERON AL GYM EL </a:t>
            </a:r>
            <a:r>
              <a:rPr lang="es-ES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9 DE ENERO</a:t>
            </a:r>
            <a:r>
              <a:rPr lang="es-ES" sz="2400" dirty="0"/>
              <a:t>?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7DFB3AB2-E3F4-8E33-3F74-268A2937181F}"/>
              </a:ext>
            </a:extLst>
          </p:cNvPr>
          <p:cNvSpPr/>
          <p:nvPr/>
        </p:nvSpPr>
        <p:spPr>
          <a:xfrm>
            <a:off x="519788" y="2449760"/>
            <a:ext cx="3924039" cy="108609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B3329C09-0585-762E-7538-F4C7647839D9}"/>
              </a:ext>
            </a:extLst>
          </p:cNvPr>
          <p:cNvSpPr/>
          <p:nvPr/>
        </p:nvSpPr>
        <p:spPr>
          <a:xfrm rot="20940725">
            <a:off x="4418724" y="2316513"/>
            <a:ext cx="4205488" cy="1345187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44"/>
          <p:cNvSpPr txBox="1">
            <a:spLocks noGrp="1"/>
          </p:cNvSpPr>
          <p:nvPr>
            <p:ph type="title"/>
          </p:nvPr>
        </p:nvSpPr>
        <p:spPr>
          <a:xfrm>
            <a:off x="1605507" y="795761"/>
            <a:ext cx="7176850" cy="5902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/>
              <a:t>¿ALGO QUE DECIR, JEREMY?</a:t>
            </a:r>
            <a:endParaRPr sz="4400" dirty="0"/>
          </a:p>
        </p:txBody>
      </p:sp>
      <p:cxnSp>
        <p:nvCxnSpPr>
          <p:cNvPr id="856" name="Google Shape;856;p44"/>
          <p:cNvCxnSpPr/>
          <p:nvPr/>
        </p:nvCxnSpPr>
        <p:spPr>
          <a:xfrm>
            <a:off x="5193932" y="4230726"/>
            <a:ext cx="32628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57" name="Google Shape;857;p44"/>
          <p:cNvGrpSpPr/>
          <p:nvPr/>
        </p:nvGrpSpPr>
        <p:grpSpPr>
          <a:xfrm rot="-935776">
            <a:off x="1885334" y="1138309"/>
            <a:ext cx="659751" cy="948804"/>
            <a:chOff x="-7115511" y="-774112"/>
            <a:chExt cx="592447" cy="852013"/>
          </a:xfrm>
        </p:grpSpPr>
        <p:sp>
          <p:nvSpPr>
            <p:cNvPr id="858" name="Google Shape;858;p44"/>
            <p:cNvSpPr/>
            <p:nvPr/>
          </p:nvSpPr>
          <p:spPr>
            <a:xfrm>
              <a:off x="-7115511" y="-774112"/>
              <a:ext cx="592447" cy="852013"/>
            </a:xfrm>
            <a:custGeom>
              <a:avLst/>
              <a:gdLst/>
              <a:ahLst/>
              <a:cxnLst/>
              <a:rect l="l" t="t" r="r" b="b"/>
              <a:pathLst>
                <a:path w="8986" h="12923" extrusionOk="0">
                  <a:moveTo>
                    <a:pt x="1507" y="1"/>
                  </a:moveTo>
                  <a:lnTo>
                    <a:pt x="1" y="12252"/>
                  </a:lnTo>
                  <a:lnTo>
                    <a:pt x="8545" y="12923"/>
                  </a:lnTo>
                  <a:lnTo>
                    <a:pt x="8985" y="309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4"/>
            <p:cNvSpPr/>
            <p:nvPr/>
          </p:nvSpPr>
          <p:spPr>
            <a:xfrm>
              <a:off x="-7027758" y="-709566"/>
              <a:ext cx="453203" cy="672882"/>
            </a:xfrm>
            <a:custGeom>
              <a:avLst/>
              <a:gdLst/>
              <a:ahLst/>
              <a:cxnLst/>
              <a:rect l="l" t="t" r="r" b="b"/>
              <a:pathLst>
                <a:path w="6874" h="10206" extrusionOk="0">
                  <a:moveTo>
                    <a:pt x="1056" y="1"/>
                  </a:moveTo>
                  <a:cubicBezTo>
                    <a:pt x="517" y="3179"/>
                    <a:pt x="352" y="6313"/>
                    <a:pt x="0" y="9557"/>
                  </a:cubicBezTo>
                  <a:cubicBezTo>
                    <a:pt x="1782" y="9909"/>
                    <a:pt x="3827" y="9986"/>
                    <a:pt x="5730" y="10206"/>
                  </a:cubicBezTo>
                  <a:cubicBezTo>
                    <a:pt x="5939" y="9667"/>
                    <a:pt x="6016" y="8996"/>
                    <a:pt x="6038" y="8391"/>
                  </a:cubicBezTo>
                  <a:lnTo>
                    <a:pt x="6038" y="8369"/>
                  </a:lnTo>
                  <a:cubicBezTo>
                    <a:pt x="4762" y="8270"/>
                    <a:pt x="3618" y="8040"/>
                    <a:pt x="2387" y="7897"/>
                  </a:cubicBezTo>
                  <a:lnTo>
                    <a:pt x="2376" y="7886"/>
                  </a:lnTo>
                  <a:cubicBezTo>
                    <a:pt x="2387" y="7435"/>
                    <a:pt x="2409" y="6676"/>
                    <a:pt x="2563" y="6137"/>
                  </a:cubicBezTo>
                  <a:cubicBezTo>
                    <a:pt x="2610" y="6109"/>
                    <a:pt x="2689" y="6098"/>
                    <a:pt x="2789" y="6098"/>
                  </a:cubicBezTo>
                  <a:cubicBezTo>
                    <a:pt x="3084" y="6098"/>
                    <a:pt x="3565" y="6189"/>
                    <a:pt x="3985" y="6189"/>
                  </a:cubicBezTo>
                  <a:cubicBezTo>
                    <a:pt x="4087" y="6189"/>
                    <a:pt x="4186" y="6184"/>
                    <a:pt x="4278" y="6170"/>
                  </a:cubicBezTo>
                  <a:cubicBezTo>
                    <a:pt x="4333" y="5477"/>
                    <a:pt x="4487" y="4861"/>
                    <a:pt x="4454" y="4224"/>
                  </a:cubicBezTo>
                  <a:lnTo>
                    <a:pt x="4454" y="4202"/>
                  </a:lnTo>
                  <a:cubicBezTo>
                    <a:pt x="3882" y="4136"/>
                    <a:pt x="3288" y="4081"/>
                    <a:pt x="2738" y="3982"/>
                  </a:cubicBezTo>
                  <a:lnTo>
                    <a:pt x="2727" y="3960"/>
                  </a:lnTo>
                  <a:cubicBezTo>
                    <a:pt x="2662" y="3443"/>
                    <a:pt x="2848" y="2871"/>
                    <a:pt x="2892" y="2321"/>
                  </a:cubicBezTo>
                  <a:lnTo>
                    <a:pt x="2903" y="2310"/>
                  </a:lnTo>
                  <a:lnTo>
                    <a:pt x="2947" y="2310"/>
                  </a:lnTo>
                  <a:cubicBezTo>
                    <a:pt x="3981" y="2328"/>
                    <a:pt x="5000" y="2575"/>
                    <a:pt x="6016" y="2575"/>
                  </a:cubicBezTo>
                  <a:cubicBezTo>
                    <a:pt x="6221" y="2575"/>
                    <a:pt x="6426" y="2565"/>
                    <a:pt x="6631" y="2541"/>
                  </a:cubicBezTo>
                  <a:lnTo>
                    <a:pt x="6631" y="2530"/>
                  </a:lnTo>
                  <a:cubicBezTo>
                    <a:pt x="6697" y="1870"/>
                    <a:pt x="6873" y="1210"/>
                    <a:pt x="6851" y="551"/>
                  </a:cubicBezTo>
                  <a:cubicBezTo>
                    <a:pt x="6851" y="463"/>
                    <a:pt x="3233" y="122"/>
                    <a:pt x="10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" name="Google Shape;860;p44"/>
          <p:cNvGrpSpPr/>
          <p:nvPr/>
        </p:nvGrpSpPr>
        <p:grpSpPr>
          <a:xfrm>
            <a:off x="3528416" y="3808778"/>
            <a:ext cx="585857" cy="945689"/>
            <a:chOff x="-7868534" y="2514441"/>
            <a:chExt cx="585857" cy="945689"/>
          </a:xfrm>
        </p:grpSpPr>
        <p:sp>
          <p:nvSpPr>
            <p:cNvPr id="861" name="Google Shape;861;p44"/>
            <p:cNvSpPr/>
            <p:nvPr/>
          </p:nvSpPr>
          <p:spPr>
            <a:xfrm>
              <a:off x="-7868534" y="2514441"/>
              <a:ext cx="585857" cy="945689"/>
            </a:xfrm>
            <a:custGeom>
              <a:avLst/>
              <a:gdLst/>
              <a:ahLst/>
              <a:cxnLst/>
              <a:rect l="l" t="t" r="r" b="b"/>
              <a:pathLst>
                <a:path w="6677" h="10778" extrusionOk="0">
                  <a:moveTo>
                    <a:pt x="6676" y="0"/>
                  </a:moveTo>
                  <a:lnTo>
                    <a:pt x="1" y="253"/>
                  </a:lnTo>
                  <a:lnTo>
                    <a:pt x="199" y="10777"/>
                  </a:lnTo>
                  <a:lnTo>
                    <a:pt x="5708" y="10645"/>
                  </a:lnTo>
                  <a:lnTo>
                    <a:pt x="667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8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4"/>
            <p:cNvSpPr/>
            <p:nvPr/>
          </p:nvSpPr>
          <p:spPr>
            <a:xfrm>
              <a:off x="-7826066" y="2650443"/>
              <a:ext cx="460385" cy="686146"/>
            </a:xfrm>
            <a:custGeom>
              <a:avLst/>
              <a:gdLst/>
              <a:ahLst/>
              <a:cxnLst/>
              <a:rect l="l" t="t" r="r" b="b"/>
              <a:pathLst>
                <a:path w="5247" h="7820" extrusionOk="0">
                  <a:moveTo>
                    <a:pt x="1705" y="759"/>
                  </a:moveTo>
                  <a:cubicBezTo>
                    <a:pt x="1793" y="759"/>
                    <a:pt x="1848" y="946"/>
                    <a:pt x="1848" y="1309"/>
                  </a:cubicBezTo>
                  <a:cubicBezTo>
                    <a:pt x="1848" y="2002"/>
                    <a:pt x="1562" y="3146"/>
                    <a:pt x="990" y="4751"/>
                  </a:cubicBezTo>
                  <a:cubicBezTo>
                    <a:pt x="1001" y="4114"/>
                    <a:pt x="1045" y="3476"/>
                    <a:pt x="1133" y="2849"/>
                  </a:cubicBezTo>
                  <a:cubicBezTo>
                    <a:pt x="1199" y="2332"/>
                    <a:pt x="1298" y="1826"/>
                    <a:pt x="1430" y="1320"/>
                  </a:cubicBezTo>
                  <a:cubicBezTo>
                    <a:pt x="1540" y="946"/>
                    <a:pt x="1617" y="759"/>
                    <a:pt x="1705" y="759"/>
                  </a:cubicBezTo>
                  <a:close/>
                  <a:moveTo>
                    <a:pt x="2200" y="3762"/>
                  </a:moveTo>
                  <a:cubicBezTo>
                    <a:pt x="2475" y="3762"/>
                    <a:pt x="2717" y="3916"/>
                    <a:pt x="2816" y="4169"/>
                  </a:cubicBezTo>
                  <a:cubicBezTo>
                    <a:pt x="2948" y="4454"/>
                    <a:pt x="3014" y="4773"/>
                    <a:pt x="3025" y="5092"/>
                  </a:cubicBezTo>
                  <a:cubicBezTo>
                    <a:pt x="3007" y="5093"/>
                    <a:pt x="2990" y="5093"/>
                    <a:pt x="2972" y="5093"/>
                  </a:cubicBezTo>
                  <a:cubicBezTo>
                    <a:pt x="2673" y="5093"/>
                    <a:pt x="2395" y="5005"/>
                    <a:pt x="2156" y="4828"/>
                  </a:cubicBezTo>
                  <a:cubicBezTo>
                    <a:pt x="1936" y="4685"/>
                    <a:pt x="1804" y="4432"/>
                    <a:pt x="1804" y="4169"/>
                  </a:cubicBezTo>
                  <a:cubicBezTo>
                    <a:pt x="1804" y="4059"/>
                    <a:pt x="1837" y="3949"/>
                    <a:pt x="1914" y="3872"/>
                  </a:cubicBezTo>
                  <a:cubicBezTo>
                    <a:pt x="1991" y="3795"/>
                    <a:pt x="2101" y="3762"/>
                    <a:pt x="2200" y="3762"/>
                  </a:cubicBezTo>
                  <a:close/>
                  <a:moveTo>
                    <a:pt x="1298" y="4784"/>
                  </a:moveTo>
                  <a:cubicBezTo>
                    <a:pt x="1397" y="5059"/>
                    <a:pt x="1584" y="5279"/>
                    <a:pt x="1837" y="5411"/>
                  </a:cubicBezTo>
                  <a:cubicBezTo>
                    <a:pt x="2057" y="5554"/>
                    <a:pt x="2299" y="5631"/>
                    <a:pt x="2563" y="5642"/>
                  </a:cubicBezTo>
                  <a:cubicBezTo>
                    <a:pt x="2706" y="5642"/>
                    <a:pt x="2849" y="5642"/>
                    <a:pt x="2992" y="5620"/>
                  </a:cubicBezTo>
                  <a:lnTo>
                    <a:pt x="2992" y="5620"/>
                  </a:lnTo>
                  <a:cubicBezTo>
                    <a:pt x="2926" y="6192"/>
                    <a:pt x="2750" y="6610"/>
                    <a:pt x="2453" y="6863"/>
                  </a:cubicBezTo>
                  <a:cubicBezTo>
                    <a:pt x="2222" y="7094"/>
                    <a:pt x="1903" y="7226"/>
                    <a:pt x="1573" y="7237"/>
                  </a:cubicBezTo>
                  <a:cubicBezTo>
                    <a:pt x="1386" y="7237"/>
                    <a:pt x="1243" y="7105"/>
                    <a:pt x="1155" y="6819"/>
                  </a:cubicBezTo>
                  <a:cubicBezTo>
                    <a:pt x="1045" y="6357"/>
                    <a:pt x="1001" y="5884"/>
                    <a:pt x="1001" y="5400"/>
                  </a:cubicBezTo>
                  <a:cubicBezTo>
                    <a:pt x="1111" y="5202"/>
                    <a:pt x="1210" y="5004"/>
                    <a:pt x="1298" y="4784"/>
                  </a:cubicBezTo>
                  <a:close/>
                  <a:moveTo>
                    <a:pt x="1804" y="1"/>
                  </a:moveTo>
                  <a:cubicBezTo>
                    <a:pt x="1617" y="1"/>
                    <a:pt x="1430" y="122"/>
                    <a:pt x="1232" y="342"/>
                  </a:cubicBezTo>
                  <a:cubicBezTo>
                    <a:pt x="979" y="638"/>
                    <a:pt x="781" y="979"/>
                    <a:pt x="639" y="1331"/>
                  </a:cubicBezTo>
                  <a:cubicBezTo>
                    <a:pt x="419" y="1892"/>
                    <a:pt x="265" y="2475"/>
                    <a:pt x="177" y="3080"/>
                  </a:cubicBezTo>
                  <a:cubicBezTo>
                    <a:pt x="56" y="3861"/>
                    <a:pt x="1" y="4641"/>
                    <a:pt x="1" y="5433"/>
                  </a:cubicBezTo>
                  <a:cubicBezTo>
                    <a:pt x="1" y="6258"/>
                    <a:pt x="89" y="6863"/>
                    <a:pt x="254" y="7248"/>
                  </a:cubicBezTo>
                  <a:cubicBezTo>
                    <a:pt x="430" y="7633"/>
                    <a:pt x="781" y="7820"/>
                    <a:pt x="1298" y="7820"/>
                  </a:cubicBezTo>
                  <a:cubicBezTo>
                    <a:pt x="1804" y="7820"/>
                    <a:pt x="2321" y="7611"/>
                    <a:pt x="2849" y="7193"/>
                  </a:cubicBezTo>
                  <a:cubicBezTo>
                    <a:pt x="3366" y="6775"/>
                    <a:pt x="3674" y="6192"/>
                    <a:pt x="3773" y="5422"/>
                  </a:cubicBezTo>
                  <a:cubicBezTo>
                    <a:pt x="4169" y="5290"/>
                    <a:pt x="4532" y="5103"/>
                    <a:pt x="4872" y="4872"/>
                  </a:cubicBezTo>
                  <a:cubicBezTo>
                    <a:pt x="5114" y="4696"/>
                    <a:pt x="5246" y="4564"/>
                    <a:pt x="5246" y="4476"/>
                  </a:cubicBezTo>
                  <a:cubicBezTo>
                    <a:pt x="5246" y="4388"/>
                    <a:pt x="5213" y="4344"/>
                    <a:pt x="5169" y="4344"/>
                  </a:cubicBezTo>
                  <a:cubicBezTo>
                    <a:pt x="5015" y="4410"/>
                    <a:pt x="4872" y="4487"/>
                    <a:pt x="4729" y="4564"/>
                  </a:cubicBezTo>
                  <a:cubicBezTo>
                    <a:pt x="4433" y="4718"/>
                    <a:pt x="4125" y="4850"/>
                    <a:pt x="3795" y="4938"/>
                  </a:cubicBezTo>
                  <a:cubicBezTo>
                    <a:pt x="3784" y="4421"/>
                    <a:pt x="3652" y="4026"/>
                    <a:pt x="3399" y="3729"/>
                  </a:cubicBezTo>
                  <a:cubicBezTo>
                    <a:pt x="3154" y="3462"/>
                    <a:pt x="2806" y="3299"/>
                    <a:pt x="2444" y="3299"/>
                  </a:cubicBezTo>
                  <a:cubicBezTo>
                    <a:pt x="2433" y="3299"/>
                    <a:pt x="2421" y="3299"/>
                    <a:pt x="2409" y="3300"/>
                  </a:cubicBezTo>
                  <a:cubicBezTo>
                    <a:pt x="2388" y="3299"/>
                    <a:pt x="2366" y="3298"/>
                    <a:pt x="2344" y="3298"/>
                  </a:cubicBezTo>
                  <a:cubicBezTo>
                    <a:pt x="2157" y="3298"/>
                    <a:pt x="1971" y="3340"/>
                    <a:pt x="1793" y="3399"/>
                  </a:cubicBezTo>
                  <a:cubicBezTo>
                    <a:pt x="2013" y="2651"/>
                    <a:pt x="2134" y="1870"/>
                    <a:pt x="2156" y="1078"/>
                  </a:cubicBezTo>
                  <a:cubicBezTo>
                    <a:pt x="2156" y="814"/>
                    <a:pt x="2123" y="561"/>
                    <a:pt x="2046" y="320"/>
                  </a:cubicBezTo>
                  <a:cubicBezTo>
                    <a:pt x="1969" y="111"/>
                    <a:pt x="1892" y="1"/>
                    <a:pt x="18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" name="Google Shape;863;p44"/>
          <p:cNvGrpSpPr/>
          <p:nvPr/>
        </p:nvGrpSpPr>
        <p:grpSpPr>
          <a:xfrm>
            <a:off x="711872" y="4082701"/>
            <a:ext cx="754067" cy="630894"/>
            <a:chOff x="-5011553" y="2691751"/>
            <a:chExt cx="754067" cy="630894"/>
          </a:xfrm>
        </p:grpSpPr>
        <p:sp>
          <p:nvSpPr>
            <p:cNvPr id="864" name="Google Shape;864;p44"/>
            <p:cNvSpPr/>
            <p:nvPr/>
          </p:nvSpPr>
          <p:spPr>
            <a:xfrm>
              <a:off x="-5011553" y="2691751"/>
              <a:ext cx="754067" cy="630894"/>
            </a:xfrm>
            <a:custGeom>
              <a:avLst/>
              <a:gdLst/>
              <a:ahLst/>
              <a:cxnLst/>
              <a:rect l="l" t="t" r="r" b="b"/>
              <a:pathLst>
                <a:path w="7336" h="6138" extrusionOk="0">
                  <a:moveTo>
                    <a:pt x="77" y="1"/>
                  </a:moveTo>
                  <a:lnTo>
                    <a:pt x="0" y="6137"/>
                  </a:lnTo>
                  <a:lnTo>
                    <a:pt x="7335" y="6137"/>
                  </a:lnTo>
                  <a:lnTo>
                    <a:pt x="66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4"/>
            <p:cNvSpPr/>
            <p:nvPr/>
          </p:nvSpPr>
          <p:spPr>
            <a:xfrm>
              <a:off x="-4951730" y="2808205"/>
              <a:ext cx="633186" cy="446909"/>
            </a:xfrm>
            <a:custGeom>
              <a:avLst/>
              <a:gdLst/>
              <a:ahLst/>
              <a:cxnLst/>
              <a:rect l="l" t="t" r="r" b="b"/>
              <a:pathLst>
                <a:path w="6160" h="4348" extrusionOk="0">
                  <a:moveTo>
                    <a:pt x="1112" y="1"/>
                  </a:moveTo>
                  <a:cubicBezTo>
                    <a:pt x="1002" y="254"/>
                    <a:pt x="903" y="518"/>
                    <a:pt x="793" y="792"/>
                  </a:cubicBezTo>
                  <a:cubicBezTo>
                    <a:pt x="694" y="1067"/>
                    <a:pt x="606" y="1331"/>
                    <a:pt x="518" y="1584"/>
                  </a:cubicBezTo>
                  <a:cubicBezTo>
                    <a:pt x="441" y="1848"/>
                    <a:pt x="364" y="2101"/>
                    <a:pt x="298" y="2332"/>
                  </a:cubicBezTo>
                  <a:cubicBezTo>
                    <a:pt x="232" y="2574"/>
                    <a:pt x="177" y="2783"/>
                    <a:pt x="133" y="2970"/>
                  </a:cubicBezTo>
                  <a:cubicBezTo>
                    <a:pt x="89" y="3157"/>
                    <a:pt x="56" y="3311"/>
                    <a:pt x="34" y="3432"/>
                  </a:cubicBezTo>
                  <a:cubicBezTo>
                    <a:pt x="23" y="3498"/>
                    <a:pt x="1" y="3575"/>
                    <a:pt x="1" y="3652"/>
                  </a:cubicBezTo>
                  <a:cubicBezTo>
                    <a:pt x="78" y="3740"/>
                    <a:pt x="166" y="3817"/>
                    <a:pt x="265" y="3894"/>
                  </a:cubicBezTo>
                  <a:cubicBezTo>
                    <a:pt x="364" y="3982"/>
                    <a:pt x="463" y="4059"/>
                    <a:pt x="562" y="4125"/>
                  </a:cubicBezTo>
                  <a:cubicBezTo>
                    <a:pt x="650" y="4191"/>
                    <a:pt x="738" y="4246"/>
                    <a:pt x="848" y="4290"/>
                  </a:cubicBezTo>
                  <a:cubicBezTo>
                    <a:pt x="925" y="4323"/>
                    <a:pt x="1002" y="4344"/>
                    <a:pt x="1090" y="4344"/>
                  </a:cubicBezTo>
                  <a:cubicBezTo>
                    <a:pt x="1099" y="4346"/>
                    <a:pt x="1109" y="4347"/>
                    <a:pt x="1118" y="4347"/>
                  </a:cubicBezTo>
                  <a:cubicBezTo>
                    <a:pt x="1160" y="4347"/>
                    <a:pt x="1194" y="4328"/>
                    <a:pt x="1222" y="4301"/>
                  </a:cubicBezTo>
                  <a:cubicBezTo>
                    <a:pt x="1244" y="4246"/>
                    <a:pt x="1266" y="4202"/>
                    <a:pt x="1288" y="4158"/>
                  </a:cubicBezTo>
                  <a:cubicBezTo>
                    <a:pt x="1618" y="3366"/>
                    <a:pt x="2035" y="2629"/>
                    <a:pt x="2552" y="1958"/>
                  </a:cubicBezTo>
                  <a:cubicBezTo>
                    <a:pt x="2717" y="1738"/>
                    <a:pt x="2893" y="1529"/>
                    <a:pt x="3069" y="1331"/>
                  </a:cubicBezTo>
                  <a:cubicBezTo>
                    <a:pt x="3223" y="1166"/>
                    <a:pt x="3344" y="1034"/>
                    <a:pt x="3432" y="935"/>
                  </a:cubicBezTo>
                  <a:lnTo>
                    <a:pt x="3443" y="913"/>
                  </a:lnTo>
                  <a:lnTo>
                    <a:pt x="3443" y="913"/>
                  </a:lnTo>
                  <a:cubicBezTo>
                    <a:pt x="3366" y="1111"/>
                    <a:pt x="3278" y="1331"/>
                    <a:pt x="3201" y="1562"/>
                  </a:cubicBezTo>
                  <a:cubicBezTo>
                    <a:pt x="3113" y="1793"/>
                    <a:pt x="3036" y="2024"/>
                    <a:pt x="2959" y="2266"/>
                  </a:cubicBezTo>
                  <a:cubicBezTo>
                    <a:pt x="2871" y="2508"/>
                    <a:pt x="2805" y="2739"/>
                    <a:pt x="2739" y="2959"/>
                  </a:cubicBezTo>
                  <a:cubicBezTo>
                    <a:pt x="2673" y="3190"/>
                    <a:pt x="2618" y="3388"/>
                    <a:pt x="2574" y="3564"/>
                  </a:cubicBezTo>
                  <a:cubicBezTo>
                    <a:pt x="2574" y="3663"/>
                    <a:pt x="2618" y="3740"/>
                    <a:pt x="2673" y="3806"/>
                  </a:cubicBezTo>
                  <a:cubicBezTo>
                    <a:pt x="2739" y="3894"/>
                    <a:pt x="2816" y="3971"/>
                    <a:pt x="2915" y="4037"/>
                  </a:cubicBezTo>
                  <a:cubicBezTo>
                    <a:pt x="3003" y="4103"/>
                    <a:pt x="3102" y="4158"/>
                    <a:pt x="3201" y="4202"/>
                  </a:cubicBezTo>
                  <a:cubicBezTo>
                    <a:pt x="3278" y="4246"/>
                    <a:pt x="3366" y="4268"/>
                    <a:pt x="3454" y="4279"/>
                  </a:cubicBezTo>
                  <a:cubicBezTo>
                    <a:pt x="3575" y="4268"/>
                    <a:pt x="3707" y="4224"/>
                    <a:pt x="3817" y="4169"/>
                  </a:cubicBezTo>
                  <a:cubicBezTo>
                    <a:pt x="3982" y="4092"/>
                    <a:pt x="4147" y="3993"/>
                    <a:pt x="4301" y="3894"/>
                  </a:cubicBezTo>
                  <a:cubicBezTo>
                    <a:pt x="4466" y="3784"/>
                    <a:pt x="4642" y="3652"/>
                    <a:pt x="4829" y="3509"/>
                  </a:cubicBezTo>
                  <a:cubicBezTo>
                    <a:pt x="5005" y="3377"/>
                    <a:pt x="5170" y="3223"/>
                    <a:pt x="5335" y="3080"/>
                  </a:cubicBezTo>
                  <a:cubicBezTo>
                    <a:pt x="5500" y="2926"/>
                    <a:pt x="5664" y="2794"/>
                    <a:pt x="5807" y="2651"/>
                  </a:cubicBezTo>
                  <a:cubicBezTo>
                    <a:pt x="5950" y="2519"/>
                    <a:pt x="6060" y="2398"/>
                    <a:pt x="6159" y="2310"/>
                  </a:cubicBezTo>
                  <a:cubicBezTo>
                    <a:pt x="6115" y="2255"/>
                    <a:pt x="6060" y="2200"/>
                    <a:pt x="6005" y="2134"/>
                  </a:cubicBezTo>
                  <a:cubicBezTo>
                    <a:pt x="5972" y="2079"/>
                    <a:pt x="5917" y="2035"/>
                    <a:pt x="5873" y="1991"/>
                  </a:cubicBezTo>
                  <a:cubicBezTo>
                    <a:pt x="5818" y="2035"/>
                    <a:pt x="5741" y="2101"/>
                    <a:pt x="5642" y="2178"/>
                  </a:cubicBezTo>
                  <a:lnTo>
                    <a:pt x="5313" y="2475"/>
                  </a:lnTo>
                  <a:cubicBezTo>
                    <a:pt x="5181" y="2585"/>
                    <a:pt x="5060" y="2684"/>
                    <a:pt x="4917" y="2794"/>
                  </a:cubicBezTo>
                  <a:cubicBezTo>
                    <a:pt x="4785" y="2904"/>
                    <a:pt x="4653" y="3003"/>
                    <a:pt x="4532" y="3091"/>
                  </a:cubicBezTo>
                  <a:cubicBezTo>
                    <a:pt x="4422" y="3179"/>
                    <a:pt x="4312" y="3245"/>
                    <a:pt x="4202" y="3322"/>
                  </a:cubicBezTo>
                  <a:cubicBezTo>
                    <a:pt x="4136" y="3366"/>
                    <a:pt x="4059" y="3388"/>
                    <a:pt x="3982" y="3399"/>
                  </a:cubicBezTo>
                  <a:cubicBezTo>
                    <a:pt x="3978" y="3401"/>
                    <a:pt x="3974" y="3402"/>
                    <a:pt x="3971" y="3402"/>
                  </a:cubicBezTo>
                  <a:cubicBezTo>
                    <a:pt x="3956" y="3402"/>
                    <a:pt x="3949" y="3384"/>
                    <a:pt x="3949" y="3366"/>
                  </a:cubicBezTo>
                  <a:cubicBezTo>
                    <a:pt x="3949" y="3289"/>
                    <a:pt x="3971" y="3212"/>
                    <a:pt x="3993" y="3135"/>
                  </a:cubicBezTo>
                  <a:cubicBezTo>
                    <a:pt x="4026" y="3036"/>
                    <a:pt x="4070" y="2904"/>
                    <a:pt x="4114" y="2772"/>
                  </a:cubicBezTo>
                  <a:cubicBezTo>
                    <a:pt x="4158" y="2629"/>
                    <a:pt x="4213" y="2486"/>
                    <a:pt x="4279" y="2321"/>
                  </a:cubicBezTo>
                  <a:cubicBezTo>
                    <a:pt x="4334" y="2167"/>
                    <a:pt x="4400" y="2002"/>
                    <a:pt x="4455" y="1848"/>
                  </a:cubicBezTo>
                  <a:cubicBezTo>
                    <a:pt x="4521" y="1683"/>
                    <a:pt x="4576" y="1540"/>
                    <a:pt x="4631" y="1386"/>
                  </a:cubicBezTo>
                  <a:cubicBezTo>
                    <a:pt x="4686" y="1243"/>
                    <a:pt x="4730" y="1111"/>
                    <a:pt x="4763" y="1001"/>
                  </a:cubicBezTo>
                  <a:cubicBezTo>
                    <a:pt x="4774" y="979"/>
                    <a:pt x="4785" y="946"/>
                    <a:pt x="4785" y="924"/>
                  </a:cubicBezTo>
                  <a:cubicBezTo>
                    <a:pt x="4796" y="913"/>
                    <a:pt x="4796" y="891"/>
                    <a:pt x="4796" y="880"/>
                  </a:cubicBezTo>
                  <a:cubicBezTo>
                    <a:pt x="4785" y="792"/>
                    <a:pt x="4741" y="704"/>
                    <a:pt x="4664" y="649"/>
                  </a:cubicBezTo>
                  <a:cubicBezTo>
                    <a:pt x="4576" y="550"/>
                    <a:pt x="4477" y="474"/>
                    <a:pt x="4367" y="397"/>
                  </a:cubicBezTo>
                  <a:cubicBezTo>
                    <a:pt x="4257" y="320"/>
                    <a:pt x="4147" y="243"/>
                    <a:pt x="4026" y="188"/>
                  </a:cubicBezTo>
                  <a:cubicBezTo>
                    <a:pt x="3949" y="144"/>
                    <a:pt x="3861" y="111"/>
                    <a:pt x="3773" y="100"/>
                  </a:cubicBezTo>
                  <a:cubicBezTo>
                    <a:pt x="3696" y="111"/>
                    <a:pt x="3630" y="133"/>
                    <a:pt x="3575" y="166"/>
                  </a:cubicBezTo>
                  <a:cubicBezTo>
                    <a:pt x="3454" y="232"/>
                    <a:pt x="3344" y="309"/>
                    <a:pt x="3234" y="397"/>
                  </a:cubicBezTo>
                  <a:cubicBezTo>
                    <a:pt x="3102" y="507"/>
                    <a:pt x="2937" y="660"/>
                    <a:pt x="2739" y="858"/>
                  </a:cubicBezTo>
                  <a:cubicBezTo>
                    <a:pt x="2541" y="1056"/>
                    <a:pt x="2299" y="1309"/>
                    <a:pt x="2024" y="1628"/>
                  </a:cubicBezTo>
                  <a:cubicBezTo>
                    <a:pt x="2079" y="1474"/>
                    <a:pt x="2134" y="1331"/>
                    <a:pt x="2189" y="1188"/>
                  </a:cubicBezTo>
                  <a:cubicBezTo>
                    <a:pt x="2233" y="1034"/>
                    <a:pt x="2288" y="902"/>
                    <a:pt x="2343" y="759"/>
                  </a:cubicBezTo>
                  <a:cubicBezTo>
                    <a:pt x="2145" y="594"/>
                    <a:pt x="1947" y="452"/>
                    <a:pt x="1727" y="320"/>
                  </a:cubicBezTo>
                  <a:cubicBezTo>
                    <a:pt x="1497" y="199"/>
                    <a:pt x="1299" y="89"/>
                    <a:pt x="1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6" name="Google Shape;866;p44"/>
          <p:cNvSpPr/>
          <p:nvPr/>
        </p:nvSpPr>
        <p:spPr>
          <a:xfrm rot="-47">
            <a:off x="1644626" y="3053314"/>
            <a:ext cx="1379472" cy="987529"/>
          </a:xfrm>
          <a:custGeom>
            <a:avLst/>
            <a:gdLst/>
            <a:ahLst/>
            <a:cxnLst/>
            <a:rect l="l" t="t" r="r" b="b"/>
            <a:pathLst>
              <a:path w="7589" h="5433" extrusionOk="0">
                <a:moveTo>
                  <a:pt x="6566" y="0"/>
                </a:moveTo>
                <a:lnTo>
                  <a:pt x="23" y="3981"/>
                </a:lnTo>
                <a:cubicBezTo>
                  <a:pt x="1" y="4025"/>
                  <a:pt x="12" y="4080"/>
                  <a:pt x="56" y="4102"/>
                </a:cubicBezTo>
                <a:cubicBezTo>
                  <a:pt x="100" y="4124"/>
                  <a:pt x="144" y="4146"/>
                  <a:pt x="166" y="4190"/>
                </a:cubicBezTo>
                <a:cubicBezTo>
                  <a:pt x="177" y="4234"/>
                  <a:pt x="144" y="4333"/>
                  <a:pt x="166" y="4388"/>
                </a:cubicBezTo>
                <a:cubicBezTo>
                  <a:pt x="199" y="4487"/>
                  <a:pt x="364" y="4476"/>
                  <a:pt x="408" y="4564"/>
                </a:cubicBezTo>
                <a:cubicBezTo>
                  <a:pt x="463" y="4652"/>
                  <a:pt x="408" y="4729"/>
                  <a:pt x="441" y="4806"/>
                </a:cubicBezTo>
                <a:cubicBezTo>
                  <a:pt x="474" y="4872"/>
                  <a:pt x="628" y="4894"/>
                  <a:pt x="672" y="4982"/>
                </a:cubicBezTo>
                <a:cubicBezTo>
                  <a:pt x="716" y="5070"/>
                  <a:pt x="639" y="5180"/>
                  <a:pt x="694" y="5246"/>
                </a:cubicBezTo>
                <a:cubicBezTo>
                  <a:pt x="716" y="5290"/>
                  <a:pt x="771" y="5301"/>
                  <a:pt x="804" y="5323"/>
                </a:cubicBezTo>
                <a:cubicBezTo>
                  <a:pt x="848" y="5345"/>
                  <a:pt x="903" y="5389"/>
                  <a:pt x="881" y="5433"/>
                </a:cubicBezTo>
                <a:lnTo>
                  <a:pt x="7545" y="1507"/>
                </a:lnTo>
                <a:cubicBezTo>
                  <a:pt x="7589" y="1364"/>
                  <a:pt x="7347" y="1331"/>
                  <a:pt x="7336" y="1199"/>
                </a:cubicBezTo>
                <a:cubicBezTo>
                  <a:pt x="7336" y="1166"/>
                  <a:pt x="7347" y="1111"/>
                  <a:pt x="7336" y="1078"/>
                </a:cubicBezTo>
                <a:cubicBezTo>
                  <a:pt x="7303" y="1001"/>
                  <a:pt x="7160" y="1012"/>
                  <a:pt x="7105" y="935"/>
                </a:cubicBezTo>
                <a:cubicBezTo>
                  <a:pt x="7050" y="858"/>
                  <a:pt x="7127" y="693"/>
                  <a:pt x="7028" y="660"/>
                </a:cubicBezTo>
                <a:cubicBezTo>
                  <a:pt x="7006" y="660"/>
                  <a:pt x="6973" y="660"/>
                  <a:pt x="6951" y="649"/>
                </a:cubicBezTo>
                <a:cubicBezTo>
                  <a:pt x="6863" y="627"/>
                  <a:pt x="6907" y="495"/>
                  <a:pt x="6885" y="418"/>
                </a:cubicBezTo>
                <a:cubicBezTo>
                  <a:pt x="6863" y="341"/>
                  <a:pt x="6742" y="319"/>
                  <a:pt x="6687" y="264"/>
                </a:cubicBezTo>
                <a:cubicBezTo>
                  <a:pt x="6599" y="198"/>
                  <a:pt x="6555" y="99"/>
                  <a:pt x="6566" y="0"/>
                </a:cubicBezTo>
                <a:close/>
              </a:path>
            </a:pathLst>
          </a:custGeom>
          <a:solidFill>
            <a:srgbClr val="73594F">
              <a:alpha val="625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7" name="Google Shape;867;p44"/>
          <p:cNvGrpSpPr/>
          <p:nvPr/>
        </p:nvGrpSpPr>
        <p:grpSpPr>
          <a:xfrm>
            <a:off x="-423081" y="-952231"/>
            <a:ext cx="2123768" cy="5123922"/>
            <a:chOff x="-423081" y="-952231"/>
            <a:chExt cx="2123768" cy="5123922"/>
          </a:xfrm>
        </p:grpSpPr>
        <p:sp>
          <p:nvSpPr>
            <p:cNvPr id="868" name="Google Shape;868;p44"/>
            <p:cNvSpPr/>
            <p:nvPr/>
          </p:nvSpPr>
          <p:spPr>
            <a:xfrm>
              <a:off x="1445088" y="2876523"/>
              <a:ext cx="255600" cy="2556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69" name="Google Shape;869;p44"/>
            <p:cNvCxnSpPr>
              <a:stCxn id="870" idx="5"/>
              <a:endCxn id="868" idx="1"/>
            </p:cNvCxnSpPr>
            <p:nvPr/>
          </p:nvCxnSpPr>
          <p:spPr>
            <a:xfrm>
              <a:off x="778418" y="1213306"/>
              <a:ext cx="704100" cy="17007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71" name="Google Shape;871;p44"/>
            <p:cNvCxnSpPr>
              <a:endCxn id="868" idx="3"/>
            </p:cNvCxnSpPr>
            <p:nvPr/>
          </p:nvCxnSpPr>
          <p:spPr>
            <a:xfrm rot="10800000" flipH="1">
              <a:off x="-423081" y="3094692"/>
              <a:ext cx="1905600" cy="10770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70" name="Google Shape;870;p44"/>
            <p:cNvSpPr/>
            <p:nvPr/>
          </p:nvSpPr>
          <p:spPr>
            <a:xfrm>
              <a:off x="560250" y="995138"/>
              <a:ext cx="255600" cy="255600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571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72" name="Google Shape;872;p44"/>
            <p:cNvCxnSpPr>
              <a:endCxn id="870" idx="7"/>
            </p:cNvCxnSpPr>
            <p:nvPr/>
          </p:nvCxnSpPr>
          <p:spPr>
            <a:xfrm flipH="1">
              <a:off x="778418" y="-952231"/>
              <a:ext cx="340200" cy="19848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73" name="Google Shape;873;p44"/>
          <p:cNvSpPr/>
          <p:nvPr/>
        </p:nvSpPr>
        <p:spPr>
          <a:xfrm rot="1557926">
            <a:off x="6992704" y="-24391"/>
            <a:ext cx="1575333" cy="1127745"/>
          </a:xfrm>
          <a:custGeom>
            <a:avLst/>
            <a:gdLst/>
            <a:ahLst/>
            <a:cxnLst/>
            <a:rect l="l" t="t" r="r" b="b"/>
            <a:pathLst>
              <a:path w="7589" h="5433" extrusionOk="0">
                <a:moveTo>
                  <a:pt x="6566" y="0"/>
                </a:moveTo>
                <a:lnTo>
                  <a:pt x="23" y="3981"/>
                </a:lnTo>
                <a:cubicBezTo>
                  <a:pt x="1" y="4025"/>
                  <a:pt x="12" y="4080"/>
                  <a:pt x="56" y="4102"/>
                </a:cubicBezTo>
                <a:cubicBezTo>
                  <a:pt x="100" y="4124"/>
                  <a:pt x="144" y="4146"/>
                  <a:pt x="166" y="4190"/>
                </a:cubicBezTo>
                <a:cubicBezTo>
                  <a:pt x="177" y="4234"/>
                  <a:pt x="144" y="4333"/>
                  <a:pt x="166" y="4388"/>
                </a:cubicBezTo>
                <a:cubicBezTo>
                  <a:pt x="199" y="4487"/>
                  <a:pt x="364" y="4476"/>
                  <a:pt x="408" y="4564"/>
                </a:cubicBezTo>
                <a:cubicBezTo>
                  <a:pt x="463" y="4652"/>
                  <a:pt x="408" y="4729"/>
                  <a:pt x="441" y="4806"/>
                </a:cubicBezTo>
                <a:cubicBezTo>
                  <a:pt x="474" y="4872"/>
                  <a:pt x="628" y="4894"/>
                  <a:pt x="672" y="4982"/>
                </a:cubicBezTo>
                <a:cubicBezTo>
                  <a:pt x="716" y="5070"/>
                  <a:pt x="639" y="5180"/>
                  <a:pt x="694" y="5246"/>
                </a:cubicBezTo>
                <a:cubicBezTo>
                  <a:pt x="716" y="5290"/>
                  <a:pt x="771" y="5301"/>
                  <a:pt x="804" y="5323"/>
                </a:cubicBezTo>
                <a:cubicBezTo>
                  <a:pt x="848" y="5345"/>
                  <a:pt x="903" y="5389"/>
                  <a:pt x="881" y="5433"/>
                </a:cubicBezTo>
                <a:lnTo>
                  <a:pt x="7545" y="1507"/>
                </a:lnTo>
                <a:cubicBezTo>
                  <a:pt x="7589" y="1364"/>
                  <a:pt x="7347" y="1331"/>
                  <a:pt x="7336" y="1199"/>
                </a:cubicBezTo>
                <a:cubicBezTo>
                  <a:pt x="7336" y="1166"/>
                  <a:pt x="7347" y="1111"/>
                  <a:pt x="7336" y="1078"/>
                </a:cubicBezTo>
                <a:cubicBezTo>
                  <a:pt x="7303" y="1001"/>
                  <a:pt x="7160" y="1012"/>
                  <a:pt x="7105" y="935"/>
                </a:cubicBezTo>
                <a:cubicBezTo>
                  <a:pt x="7050" y="858"/>
                  <a:pt x="7127" y="693"/>
                  <a:pt x="7028" y="660"/>
                </a:cubicBezTo>
                <a:cubicBezTo>
                  <a:pt x="7006" y="660"/>
                  <a:pt x="6973" y="660"/>
                  <a:pt x="6951" y="649"/>
                </a:cubicBezTo>
                <a:cubicBezTo>
                  <a:pt x="6863" y="627"/>
                  <a:pt x="6907" y="495"/>
                  <a:pt x="6885" y="418"/>
                </a:cubicBezTo>
                <a:cubicBezTo>
                  <a:pt x="6863" y="341"/>
                  <a:pt x="6742" y="319"/>
                  <a:pt x="6687" y="264"/>
                </a:cubicBezTo>
                <a:cubicBezTo>
                  <a:pt x="6599" y="198"/>
                  <a:pt x="6555" y="99"/>
                  <a:pt x="6566" y="0"/>
                </a:cubicBezTo>
                <a:close/>
              </a:path>
            </a:pathLst>
          </a:custGeom>
          <a:solidFill>
            <a:srgbClr val="BFA89B">
              <a:alpha val="666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22691C7-3D53-F92A-0E21-C45925C39C6D}"/>
              </a:ext>
            </a:extLst>
          </p:cNvPr>
          <p:cNvSpPr txBox="1"/>
          <p:nvPr/>
        </p:nvSpPr>
        <p:spPr>
          <a:xfrm>
            <a:off x="2824912" y="1475948"/>
            <a:ext cx="6106817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  <a:latin typeface="var(--notebook-cell-output-font-family)"/>
              </a:rPr>
              <a:t>“</a:t>
            </a:r>
            <a:r>
              <a:rPr lang="en-US" sz="2400" b="1" i="0" dirty="0">
                <a:solidFill>
                  <a:schemeClr val="tx1"/>
                </a:solidFill>
                <a:effectLst/>
                <a:latin typeface="var(--notebook-cell-output-font-family)"/>
              </a:rPr>
              <a:t>I was hired by a woman with a lot of money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var(--notebook-cell-output-font-family)"/>
              </a:rPr>
              <a:t>. I don't know her name but I know </a:t>
            </a:r>
            <a:r>
              <a:rPr lang="en-US" sz="2400" b="0" i="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var(--notebook-cell-output-font-family)"/>
              </a:rPr>
              <a:t>she's around 5'5" (65") or 5'7" (67")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var(--notebook-cell-output-font-family)"/>
              </a:rPr>
              <a:t>. She has </a:t>
            </a:r>
            <a:r>
              <a:rPr lang="en-US" sz="2400" b="0" i="0" dirty="0">
                <a:solidFill>
                  <a:schemeClr val="tx1"/>
                </a:solidFill>
                <a:effectLst/>
                <a:highlight>
                  <a:srgbClr val="00FF00"/>
                </a:highlight>
                <a:latin typeface="var(--notebook-cell-output-font-family)"/>
              </a:rPr>
              <a:t>red hair 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var(--notebook-cell-output-font-family)"/>
              </a:rPr>
              <a:t>and </a:t>
            </a:r>
            <a:r>
              <a:rPr lang="en-US" sz="2400" b="0" i="0" dirty="0">
                <a:solidFill>
                  <a:schemeClr val="tx1"/>
                </a:solidFill>
                <a:effectLst/>
                <a:highlight>
                  <a:srgbClr val="00FFFF"/>
                </a:highlight>
                <a:latin typeface="var(--notebook-cell-output-font-family)"/>
              </a:rPr>
              <a:t>she drives a Tesla Model S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var(--notebook-cell-output-font-family)"/>
              </a:rPr>
              <a:t>. I know that </a:t>
            </a:r>
            <a:r>
              <a:rPr lang="en-US" sz="2400" b="0" i="0" dirty="0">
                <a:solidFill>
                  <a:schemeClr val="tx1"/>
                </a:solidFill>
                <a:effectLst/>
                <a:highlight>
                  <a:srgbClr val="FF00FF"/>
                </a:highlight>
                <a:latin typeface="var(--notebook-cell-output-font-family)"/>
              </a:rPr>
              <a:t>she attended the SQL Symphony Concert 3 times in December 2017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var(--notebook-cell-output-font-family)"/>
              </a:rPr>
              <a:t>.”</a:t>
            </a:r>
          </a:p>
          <a:p>
            <a:br>
              <a:rPr lang="en-U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63926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4"/>
          <p:cNvSpPr/>
          <p:nvPr/>
        </p:nvSpPr>
        <p:spPr>
          <a:xfrm flipH="1">
            <a:off x="774600" y="2605538"/>
            <a:ext cx="796030" cy="677843"/>
          </a:xfrm>
          <a:custGeom>
            <a:avLst/>
            <a:gdLst/>
            <a:ahLst/>
            <a:cxnLst/>
            <a:rect l="l" t="t" r="r" b="b"/>
            <a:pathLst>
              <a:path w="35285" h="24687" extrusionOk="0">
                <a:moveTo>
                  <a:pt x="0" y="1445"/>
                </a:moveTo>
                <a:lnTo>
                  <a:pt x="35285" y="0"/>
                </a:lnTo>
                <a:lnTo>
                  <a:pt x="35285" y="24446"/>
                </a:lnTo>
                <a:lnTo>
                  <a:pt x="843" y="2468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408" name="Google Shape;408;p34"/>
          <p:cNvSpPr/>
          <p:nvPr/>
        </p:nvSpPr>
        <p:spPr>
          <a:xfrm>
            <a:off x="774600" y="3661900"/>
            <a:ext cx="796030" cy="677843"/>
          </a:xfrm>
          <a:custGeom>
            <a:avLst/>
            <a:gdLst/>
            <a:ahLst/>
            <a:cxnLst/>
            <a:rect l="l" t="t" r="r" b="b"/>
            <a:pathLst>
              <a:path w="35285" h="24687" extrusionOk="0">
                <a:moveTo>
                  <a:pt x="0" y="1445"/>
                </a:moveTo>
                <a:lnTo>
                  <a:pt x="35285" y="0"/>
                </a:lnTo>
                <a:lnTo>
                  <a:pt x="35285" y="24446"/>
                </a:lnTo>
                <a:lnTo>
                  <a:pt x="843" y="2468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411" name="Google Shape;411;p34"/>
          <p:cNvSpPr/>
          <p:nvPr/>
        </p:nvSpPr>
        <p:spPr>
          <a:xfrm>
            <a:off x="774600" y="1588750"/>
            <a:ext cx="796030" cy="677843"/>
          </a:xfrm>
          <a:custGeom>
            <a:avLst/>
            <a:gdLst/>
            <a:ahLst/>
            <a:cxnLst/>
            <a:rect l="l" t="t" r="r" b="b"/>
            <a:pathLst>
              <a:path w="35285" h="24687" extrusionOk="0">
                <a:moveTo>
                  <a:pt x="0" y="1445"/>
                </a:moveTo>
                <a:lnTo>
                  <a:pt x="35285" y="0"/>
                </a:lnTo>
                <a:lnTo>
                  <a:pt x="35285" y="24446"/>
                </a:lnTo>
                <a:lnTo>
                  <a:pt x="843" y="2468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ES"/>
          </a:p>
        </p:txBody>
      </p:sp>
      <p:sp>
        <p:nvSpPr>
          <p:cNvPr id="412" name="Google Shape;412;p34"/>
          <p:cNvSpPr txBox="1">
            <a:spLocks noGrp="1"/>
          </p:cNvSpPr>
          <p:nvPr>
            <p:ph type="title"/>
          </p:nvPr>
        </p:nvSpPr>
        <p:spPr>
          <a:xfrm>
            <a:off x="713225" y="453050"/>
            <a:ext cx="77175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DEMASIADA COINCIDENCIA…</a:t>
            </a:r>
            <a:endParaRPr sz="3600" dirty="0"/>
          </a:p>
        </p:txBody>
      </p:sp>
      <p:sp>
        <p:nvSpPr>
          <p:cNvPr id="414" name="Google Shape;414;p34"/>
          <p:cNvSpPr txBox="1">
            <a:spLocks noGrp="1"/>
          </p:cNvSpPr>
          <p:nvPr>
            <p:ph type="subTitle" idx="2"/>
          </p:nvPr>
        </p:nvSpPr>
        <p:spPr>
          <a:xfrm>
            <a:off x="1647440" y="1692675"/>
            <a:ext cx="2235000" cy="5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mujer</a:t>
            </a:r>
            <a:endParaRPr dirty="0"/>
          </a:p>
        </p:txBody>
      </p:sp>
      <p:sp>
        <p:nvSpPr>
          <p:cNvPr id="415" name="Google Shape;415;p34"/>
          <p:cNvSpPr txBox="1">
            <a:spLocks noGrp="1"/>
          </p:cNvSpPr>
          <p:nvPr>
            <p:ph type="title" idx="3"/>
          </p:nvPr>
        </p:nvSpPr>
        <p:spPr>
          <a:xfrm>
            <a:off x="809925" y="1647400"/>
            <a:ext cx="7197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7" name="Google Shape;417;p34"/>
          <p:cNvSpPr txBox="1">
            <a:spLocks noGrp="1"/>
          </p:cNvSpPr>
          <p:nvPr>
            <p:ph type="subTitle" idx="5"/>
          </p:nvPr>
        </p:nvSpPr>
        <p:spPr>
          <a:xfrm>
            <a:off x="1631881" y="3710725"/>
            <a:ext cx="2235000" cy="5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T</a:t>
            </a:r>
            <a:r>
              <a:rPr lang="en" dirty="0"/>
              <a:t>esla model s</a:t>
            </a:r>
            <a:endParaRPr dirty="0"/>
          </a:p>
        </p:txBody>
      </p:sp>
      <p:sp>
        <p:nvSpPr>
          <p:cNvPr id="418" name="Google Shape;418;p34"/>
          <p:cNvSpPr txBox="1">
            <a:spLocks noGrp="1"/>
          </p:cNvSpPr>
          <p:nvPr>
            <p:ph type="title" idx="6"/>
          </p:nvPr>
        </p:nvSpPr>
        <p:spPr>
          <a:xfrm>
            <a:off x="809925" y="3721525"/>
            <a:ext cx="7197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20" name="Google Shape;420;p34"/>
          <p:cNvSpPr txBox="1">
            <a:spLocks noGrp="1"/>
          </p:cNvSpPr>
          <p:nvPr>
            <p:ph type="subTitle" idx="8"/>
          </p:nvPr>
        </p:nvSpPr>
        <p:spPr>
          <a:xfrm>
            <a:off x="1631881" y="2690650"/>
            <a:ext cx="2235000" cy="56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pelirroja</a:t>
            </a:r>
            <a:endParaRPr dirty="0"/>
          </a:p>
        </p:txBody>
      </p:sp>
      <p:sp>
        <p:nvSpPr>
          <p:cNvPr id="421" name="Google Shape;421;p34"/>
          <p:cNvSpPr txBox="1">
            <a:spLocks noGrp="1"/>
          </p:cNvSpPr>
          <p:nvPr>
            <p:ph type="title" idx="9"/>
          </p:nvPr>
        </p:nvSpPr>
        <p:spPr>
          <a:xfrm>
            <a:off x="809925" y="2685200"/>
            <a:ext cx="719700" cy="55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cxnSp>
        <p:nvCxnSpPr>
          <p:cNvPr id="431" name="Google Shape;431;p34"/>
          <p:cNvCxnSpPr/>
          <p:nvPr/>
        </p:nvCxnSpPr>
        <p:spPr>
          <a:xfrm>
            <a:off x="809925" y="1132488"/>
            <a:ext cx="26748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32" name="Google Shape;432;p34"/>
          <p:cNvGrpSpPr/>
          <p:nvPr/>
        </p:nvGrpSpPr>
        <p:grpSpPr>
          <a:xfrm>
            <a:off x="2246473" y="-566216"/>
            <a:ext cx="7249352" cy="2680466"/>
            <a:chOff x="2246473" y="-566216"/>
            <a:chExt cx="7249352" cy="2680466"/>
          </a:xfrm>
        </p:grpSpPr>
        <p:cxnSp>
          <p:nvCxnSpPr>
            <p:cNvPr id="433" name="Google Shape;433;p34"/>
            <p:cNvCxnSpPr/>
            <p:nvPr/>
          </p:nvCxnSpPr>
          <p:spPr>
            <a:xfrm rot="-10678198">
              <a:off x="2270359" y="-500960"/>
              <a:ext cx="3709428" cy="1413888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4" name="Google Shape;434;p34"/>
            <p:cNvCxnSpPr/>
            <p:nvPr/>
          </p:nvCxnSpPr>
          <p:spPr>
            <a:xfrm flipH="1">
              <a:off x="5954275" y="215000"/>
              <a:ext cx="1439400" cy="7464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" name="Google Shape;435;p34"/>
            <p:cNvCxnSpPr/>
            <p:nvPr/>
          </p:nvCxnSpPr>
          <p:spPr>
            <a:xfrm>
              <a:off x="7381725" y="226950"/>
              <a:ext cx="2114100" cy="1887300"/>
            </a:xfrm>
            <a:prstGeom prst="straightConnector1">
              <a:avLst/>
            </a:prstGeom>
            <a:noFill/>
            <a:ln w="381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36" name="Google Shape;436;p34"/>
            <p:cNvSpPr/>
            <p:nvPr/>
          </p:nvSpPr>
          <p:spPr>
            <a:xfrm rot="-5278861">
              <a:off x="5799156" y="833827"/>
              <a:ext cx="255459" cy="255459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28575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4"/>
            <p:cNvSpPr/>
            <p:nvPr/>
          </p:nvSpPr>
          <p:spPr>
            <a:xfrm rot="-5278861">
              <a:off x="7268331" y="78327"/>
              <a:ext cx="255459" cy="255459"/>
            </a:xfrm>
            <a:prstGeom prst="ellipse">
              <a:avLst/>
            </a:prstGeom>
            <a:solidFill>
              <a:schemeClr val="lt2"/>
            </a:solidFill>
            <a:ln w="19050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blurRad="85725" dist="28575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8" name="Google Shape;438;p34"/>
          <p:cNvGrpSpPr/>
          <p:nvPr/>
        </p:nvGrpSpPr>
        <p:grpSpPr>
          <a:xfrm>
            <a:off x="8174103" y="2490909"/>
            <a:ext cx="862010" cy="1646115"/>
            <a:chOff x="8174103" y="2490909"/>
            <a:chExt cx="862010" cy="1646115"/>
          </a:xfrm>
        </p:grpSpPr>
        <p:grpSp>
          <p:nvGrpSpPr>
            <p:cNvPr id="439" name="Google Shape;439;p34"/>
            <p:cNvGrpSpPr/>
            <p:nvPr/>
          </p:nvGrpSpPr>
          <p:grpSpPr>
            <a:xfrm>
              <a:off x="8174103" y="3191328"/>
              <a:ext cx="585861" cy="945696"/>
              <a:chOff x="8432413" y="867857"/>
              <a:chExt cx="498054" cy="803958"/>
            </a:xfrm>
          </p:grpSpPr>
          <p:sp>
            <p:nvSpPr>
              <p:cNvPr id="440" name="Google Shape;440;p34"/>
              <p:cNvSpPr/>
              <p:nvPr/>
            </p:nvSpPr>
            <p:spPr>
              <a:xfrm>
                <a:off x="8432413" y="867857"/>
                <a:ext cx="498054" cy="803958"/>
              </a:xfrm>
              <a:custGeom>
                <a:avLst/>
                <a:gdLst/>
                <a:ahLst/>
                <a:cxnLst/>
                <a:rect l="l" t="t" r="r" b="b"/>
                <a:pathLst>
                  <a:path w="6677" h="10778" extrusionOk="0">
                    <a:moveTo>
                      <a:pt x="6676" y="0"/>
                    </a:moveTo>
                    <a:lnTo>
                      <a:pt x="1" y="253"/>
                    </a:lnTo>
                    <a:lnTo>
                      <a:pt x="199" y="10777"/>
                    </a:lnTo>
                    <a:lnTo>
                      <a:pt x="5708" y="10645"/>
                    </a:lnTo>
                    <a:lnTo>
                      <a:pt x="66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85725" dist="19050" dir="5400000" algn="bl" rotWithShape="0">
                  <a:srgbClr val="000000">
                    <a:alpha val="28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1" name="Google Shape;441;p34"/>
              <p:cNvSpPr/>
              <p:nvPr/>
            </p:nvSpPr>
            <p:spPr>
              <a:xfrm>
                <a:off x="8468516" y="983476"/>
                <a:ext cx="391387" cy="583313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7820" extrusionOk="0">
                    <a:moveTo>
                      <a:pt x="1705" y="759"/>
                    </a:moveTo>
                    <a:cubicBezTo>
                      <a:pt x="1793" y="759"/>
                      <a:pt x="1848" y="946"/>
                      <a:pt x="1848" y="1309"/>
                    </a:cubicBezTo>
                    <a:cubicBezTo>
                      <a:pt x="1848" y="2002"/>
                      <a:pt x="1562" y="3146"/>
                      <a:pt x="990" y="4751"/>
                    </a:cubicBezTo>
                    <a:cubicBezTo>
                      <a:pt x="1001" y="4114"/>
                      <a:pt x="1045" y="3476"/>
                      <a:pt x="1133" y="2849"/>
                    </a:cubicBezTo>
                    <a:cubicBezTo>
                      <a:pt x="1199" y="2332"/>
                      <a:pt x="1298" y="1826"/>
                      <a:pt x="1430" y="1320"/>
                    </a:cubicBezTo>
                    <a:cubicBezTo>
                      <a:pt x="1540" y="946"/>
                      <a:pt x="1617" y="759"/>
                      <a:pt x="1705" y="759"/>
                    </a:cubicBezTo>
                    <a:close/>
                    <a:moveTo>
                      <a:pt x="2200" y="3762"/>
                    </a:moveTo>
                    <a:cubicBezTo>
                      <a:pt x="2475" y="3762"/>
                      <a:pt x="2717" y="3916"/>
                      <a:pt x="2816" y="4169"/>
                    </a:cubicBezTo>
                    <a:cubicBezTo>
                      <a:pt x="2948" y="4454"/>
                      <a:pt x="3014" y="4773"/>
                      <a:pt x="3025" y="5092"/>
                    </a:cubicBezTo>
                    <a:cubicBezTo>
                      <a:pt x="3007" y="5093"/>
                      <a:pt x="2990" y="5093"/>
                      <a:pt x="2972" y="5093"/>
                    </a:cubicBezTo>
                    <a:cubicBezTo>
                      <a:pt x="2673" y="5093"/>
                      <a:pt x="2395" y="5005"/>
                      <a:pt x="2156" y="4828"/>
                    </a:cubicBezTo>
                    <a:cubicBezTo>
                      <a:pt x="1936" y="4685"/>
                      <a:pt x="1804" y="4432"/>
                      <a:pt x="1804" y="4169"/>
                    </a:cubicBezTo>
                    <a:cubicBezTo>
                      <a:pt x="1804" y="4059"/>
                      <a:pt x="1837" y="3949"/>
                      <a:pt x="1914" y="3872"/>
                    </a:cubicBezTo>
                    <a:cubicBezTo>
                      <a:pt x="1991" y="3795"/>
                      <a:pt x="2101" y="3762"/>
                      <a:pt x="2200" y="3762"/>
                    </a:cubicBezTo>
                    <a:close/>
                    <a:moveTo>
                      <a:pt x="1298" y="4784"/>
                    </a:moveTo>
                    <a:cubicBezTo>
                      <a:pt x="1397" y="5059"/>
                      <a:pt x="1584" y="5279"/>
                      <a:pt x="1837" y="5411"/>
                    </a:cubicBezTo>
                    <a:cubicBezTo>
                      <a:pt x="2057" y="5554"/>
                      <a:pt x="2299" y="5631"/>
                      <a:pt x="2563" y="5642"/>
                    </a:cubicBezTo>
                    <a:cubicBezTo>
                      <a:pt x="2706" y="5642"/>
                      <a:pt x="2849" y="5642"/>
                      <a:pt x="2992" y="5620"/>
                    </a:cubicBezTo>
                    <a:lnTo>
                      <a:pt x="2992" y="5620"/>
                    </a:lnTo>
                    <a:cubicBezTo>
                      <a:pt x="2926" y="6192"/>
                      <a:pt x="2750" y="6610"/>
                      <a:pt x="2453" y="6863"/>
                    </a:cubicBezTo>
                    <a:cubicBezTo>
                      <a:pt x="2222" y="7094"/>
                      <a:pt x="1903" y="7226"/>
                      <a:pt x="1573" y="7237"/>
                    </a:cubicBezTo>
                    <a:cubicBezTo>
                      <a:pt x="1386" y="7237"/>
                      <a:pt x="1243" y="7105"/>
                      <a:pt x="1155" y="6819"/>
                    </a:cubicBezTo>
                    <a:cubicBezTo>
                      <a:pt x="1045" y="6357"/>
                      <a:pt x="1001" y="5884"/>
                      <a:pt x="1001" y="5400"/>
                    </a:cubicBezTo>
                    <a:cubicBezTo>
                      <a:pt x="1111" y="5202"/>
                      <a:pt x="1210" y="5004"/>
                      <a:pt x="1298" y="4784"/>
                    </a:cubicBezTo>
                    <a:close/>
                    <a:moveTo>
                      <a:pt x="1804" y="1"/>
                    </a:moveTo>
                    <a:cubicBezTo>
                      <a:pt x="1617" y="1"/>
                      <a:pt x="1430" y="122"/>
                      <a:pt x="1232" y="342"/>
                    </a:cubicBezTo>
                    <a:cubicBezTo>
                      <a:pt x="979" y="638"/>
                      <a:pt x="781" y="979"/>
                      <a:pt x="639" y="1331"/>
                    </a:cubicBezTo>
                    <a:cubicBezTo>
                      <a:pt x="419" y="1892"/>
                      <a:pt x="265" y="2475"/>
                      <a:pt x="177" y="3080"/>
                    </a:cubicBezTo>
                    <a:cubicBezTo>
                      <a:pt x="56" y="3861"/>
                      <a:pt x="1" y="4641"/>
                      <a:pt x="1" y="5433"/>
                    </a:cubicBezTo>
                    <a:cubicBezTo>
                      <a:pt x="1" y="6258"/>
                      <a:pt x="89" y="6863"/>
                      <a:pt x="254" y="7248"/>
                    </a:cubicBezTo>
                    <a:cubicBezTo>
                      <a:pt x="430" y="7633"/>
                      <a:pt x="781" y="7820"/>
                      <a:pt x="1298" y="7820"/>
                    </a:cubicBezTo>
                    <a:cubicBezTo>
                      <a:pt x="1804" y="7820"/>
                      <a:pt x="2321" y="7611"/>
                      <a:pt x="2849" y="7193"/>
                    </a:cubicBezTo>
                    <a:cubicBezTo>
                      <a:pt x="3366" y="6775"/>
                      <a:pt x="3674" y="6192"/>
                      <a:pt x="3773" y="5422"/>
                    </a:cubicBezTo>
                    <a:cubicBezTo>
                      <a:pt x="4169" y="5290"/>
                      <a:pt x="4532" y="5103"/>
                      <a:pt x="4872" y="4872"/>
                    </a:cubicBezTo>
                    <a:cubicBezTo>
                      <a:pt x="5114" y="4696"/>
                      <a:pt x="5246" y="4564"/>
                      <a:pt x="5246" y="4476"/>
                    </a:cubicBezTo>
                    <a:cubicBezTo>
                      <a:pt x="5246" y="4388"/>
                      <a:pt x="5213" y="4344"/>
                      <a:pt x="5169" y="4344"/>
                    </a:cubicBezTo>
                    <a:cubicBezTo>
                      <a:pt x="5015" y="4410"/>
                      <a:pt x="4872" y="4487"/>
                      <a:pt x="4729" y="4564"/>
                    </a:cubicBezTo>
                    <a:cubicBezTo>
                      <a:pt x="4433" y="4718"/>
                      <a:pt x="4125" y="4850"/>
                      <a:pt x="3795" y="4938"/>
                    </a:cubicBezTo>
                    <a:cubicBezTo>
                      <a:pt x="3784" y="4421"/>
                      <a:pt x="3652" y="4026"/>
                      <a:pt x="3399" y="3729"/>
                    </a:cubicBezTo>
                    <a:cubicBezTo>
                      <a:pt x="3154" y="3462"/>
                      <a:pt x="2806" y="3299"/>
                      <a:pt x="2444" y="3299"/>
                    </a:cubicBezTo>
                    <a:cubicBezTo>
                      <a:pt x="2433" y="3299"/>
                      <a:pt x="2421" y="3299"/>
                      <a:pt x="2409" y="3300"/>
                    </a:cubicBezTo>
                    <a:cubicBezTo>
                      <a:pt x="2388" y="3299"/>
                      <a:pt x="2366" y="3298"/>
                      <a:pt x="2344" y="3298"/>
                    </a:cubicBezTo>
                    <a:cubicBezTo>
                      <a:pt x="2157" y="3298"/>
                      <a:pt x="1971" y="3340"/>
                      <a:pt x="1793" y="3399"/>
                    </a:cubicBezTo>
                    <a:cubicBezTo>
                      <a:pt x="2013" y="2651"/>
                      <a:pt x="2134" y="1870"/>
                      <a:pt x="2156" y="1078"/>
                    </a:cubicBezTo>
                    <a:cubicBezTo>
                      <a:pt x="2156" y="814"/>
                      <a:pt x="2123" y="561"/>
                      <a:pt x="2046" y="320"/>
                    </a:cubicBezTo>
                    <a:cubicBezTo>
                      <a:pt x="1969" y="111"/>
                      <a:pt x="1892" y="1"/>
                      <a:pt x="18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42" name="Google Shape;442;p34"/>
            <p:cNvGrpSpPr/>
            <p:nvPr/>
          </p:nvGrpSpPr>
          <p:grpSpPr>
            <a:xfrm rot="480074">
              <a:off x="8517384" y="2517492"/>
              <a:ext cx="451609" cy="996097"/>
              <a:chOff x="8485490" y="3071401"/>
              <a:chExt cx="435328" cy="960095"/>
            </a:xfrm>
          </p:grpSpPr>
          <p:sp>
            <p:nvSpPr>
              <p:cNvPr id="443" name="Google Shape;443;p34"/>
              <p:cNvSpPr/>
              <p:nvPr/>
            </p:nvSpPr>
            <p:spPr>
              <a:xfrm rot="-161888">
                <a:off x="8507463" y="3080090"/>
                <a:ext cx="391383" cy="942717"/>
              </a:xfrm>
              <a:custGeom>
                <a:avLst/>
                <a:gdLst/>
                <a:ahLst/>
                <a:cxnLst/>
                <a:rect l="l" t="t" r="r" b="b"/>
                <a:pathLst>
                  <a:path w="6830" h="16452" extrusionOk="0">
                    <a:moveTo>
                      <a:pt x="6038" y="0"/>
                    </a:moveTo>
                    <a:lnTo>
                      <a:pt x="1" y="88"/>
                    </a:lnTo>
                    <a:lnTo>
                      <a:pt x="1496" y="13560"/>
                    </a:lnTo>
                    <a:lnTo>
                      <a:pt x="792" y="16012"/>
                    </a:lnTo>
                    <a:lnTo>
                      <a:pt x="6830" y="16452"/>
                    </a:lnTo>
                    <a:lnTo>
                      <a:pt x="603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  <a:effectLst>
                <a:outerShdw blurRad="85725" dist="19050" dir="5400000" algn="bl" rotWithShape="0">
                  <a:srgbClr val="000000">
                    <a:alpha val="28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4" name="Google Shape;444;p34"/>
              <p:cNvSpPr/>
              <p:nvPr/>
            </p:nvSpPr>
            <p:spPr>
              <a:xfrm rot="-161888">
                <a:off x="8648422" y="3164186"/>
                <a:ext cx="122973" cy="793447"/>
              </a:xfrm>
              <a:custGeom>
                <a:avLst/>
                <a:gdLst/>
                <a:ahLst/>
                <a:cxnLst/>
                <a:rect l="l" t="t" r="r" b="b"/>
                <a:pathLst>
                  <a:path w="2146" h="13847" extrusionOk="0">
                    <a:moveTo>
                      <a:pt x="749" y="1"/>
                    </a:moveTo>
                    <a:lnTo>
                      <a:pt x="749" y="1288"/>
                    </a:lnTo>
                    <a:lnTo>
                      <a:pt x="2145" y="1288"/>
                    </a:lnTo>
                    <a:lnTo>
                      <a:pt x="2145" y="1"/>
                    </a:lnTo>
                    <a:close/>
                    <a:moveTo>
                      <a:pt x="738" y="2222"/>
                    </a:moveTo>
                    <a:lnTo>
                      <a:pt x="738" y="12351"/>
                    </a:lnTo>
                    <a:cubicBezTo>
                      <a:pt x="738" y="12461"/>
                      <a:pt x="716" y="12571"/>
                      <a:pt x="661" y="12681"/>
                    </a:cubicBezTo>
                    <a:cubicBezTo>
                      <a:pt x="611" y="12761"/>
                      <a:pt x="523" y="12814"/>
                      <a:pt x="425" y="12814"/>
                    </a:cubicBezTo>
                    <a:cubicBezTo>
                      <a:pt x="416" y="12814"/>
                      <a:pt x="406" y="12813"/>
                      <a:pt x="397" y="12812"/>
                    </a:cubicBezTo>
                    <a:lnTo>
                      <a:pt x="177" y="12812"/>
                    </a:lnTo>
                    <a:cubicBezTo>
                      <a:pt x="100" y="12801"/>
                      <a:pt x="45" y="12790"/>
                      <a:pt x="1" y="12790"/>
                    </a:cubicBezTo>
                    <a:lnTo>
                      <a:pt x="1" y="13769"/>
                    </a:lnTo>
                    <a:cubicBezTo>
                      <a:pt x="78" y="13791"/>
                      <a:pt x="199" y="13802"/>
                      <a:pt x="364" y="13824"/>
                    </a:cubicBezTo>
                    <a:cubicBezTo>
                      <a:pt x="562" y="13846"/>
                      <a:pt x="749" y="13846"/>
                      <a:pt x="947" y="13846"/>
                    </a:cubicBezTo>
                    <a:cubicBezTo>
                      <a:pt x="1145" y="13846"/>
                      <a:pt x="1343" y="13802"/>
                      <a:pt x="1508" y="13703"/>
                    </a:cubicBezTo>
                    <a:cubicBezTo>
                      <a:pt x="1706" y="13582"/>
                      <a:pt x="1860" y="13406"/>
                      <a:pt x="1958" y="13208"/>
                    </a:cubicBezTo>
                    <a:cubicBezTo>
                      <a:pt x="2079" y="12911"/>
                      <a:pt x="2145" y="12593"/>
                      <a:pt x="2134" y="12285"/>
                    </a:cubicBezTo>
                    <a:lnTo>
                      <a:pt x="2134" y="2222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45" name="Google Shape;445;p34"/>
          <p:cNvGrpSpPr/>
          <p:nvPr/>
        </p:nvGrpSpPr>
        <p:grpSpPr>
          <a:xfrm>
            <a:off x="7881942" y="550303"/>
            <a:ext cx="527536" cy="924525"/>
            <a:chOff x="7933688" y="639849"/>
            <a:chExt cx="425398" cy="745464"/>
          </a:xfrm>
        </p:grpSpPr>
        <p:sp>
          <p:nvSpPr>
            <p:cNvPr id="446" name="Google Shape;446;p34"/>
            <p:cNvSpPr/>
            <p:nvPr/>
          </p:nvSpPr>
          <p:spPr>
            <a:xfrm>
              <a:off x="7933688" y="639849"/>
              <a:ext cx="425398" cy="745464"/>
            </a:xfrm>
            <a:custGeom>
              <a:avLst/>
              <a:gdLst/>
              <a:ahLst/>
              <a:cxnLst/>
              <a:rect l="l" t="t" r="r" b="b"/>
              <a:pathLst>
                <a:path w="5599" h="9811" extrusionOk="0">
                  <a:moveTo>
                    <a:pt x="1585" y="1"/>
                  </a:moveTo>
                  <a:lnTo>
                    <a:pt x="1" y="9601"/>
                  </a:lnTo>
                  <a:lnTo>
                    <a:pt x="2794" y="9810"/>
                  </a:lnTo>
                  <a:lnTo>
                    <a:pt x="5598" y="2266"/>
                  </a:lnTo>
                  <a:lnTo>
                    <a:pt x="15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  <a:effectLst>
              <a:outerShdw blurRad="85725" dist="19050" dir="1440000" algn="bl" rotWithShape="0">
                <a:srgbClr val="000000">
                  <a:alpha val="29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4"/>
            <p:cNvSpPr/>
            <p:nvPr/>
          </p:nvSpPr>
          <p:spPr>
            <a:xfrm>
              <a:off x="7986340" y="773578"/>
              <a:ext cx="280813" cy="571616"/>
            </a:xfrm>
            <a:custGeom>
              <a:avLst/>
              <a:gdLst/>
              <a:ahLst/>
              <a:cxnLst/>
              <a:rect l="l" t="t" r="r" b="b"/>
              <a:pathLst>
                <a:path w="3696" h="7523" extrusionOk="0">
                  <a:moveTo>
                    <a:pt x="2464" y="1"/>
                  </a:moveTo>
                  <a:cubicBezTo>
                    <a:pt x="2277" y="693"/>
                    <a:pt x="2112" y="1320"/>
                    <a:pt x="1969" y="1859"/>
                  </a:cubicBezTo>
                  <a:cubicBezTo>
                    <a:pt x="1815" y="2398"/>
                    <a:pt x="1672" y="2882"/>
                    <a:pt x="1551" y="3300"/>
                  </a:cubicBezTo>
                  <a:cubicBezTo>
                    <a:pt x="1430" y="3707"/>
                    <a:pt x="1309" y="4080"/>
                    <a:pt x="1199" y="4399"/>
                  </a:cubicBezTo>
                  <a:cubicBezTo>
                    <a:pt x="1100" y="4718"/>
                    <a:pt x="990" y="5004"/>
                    <a:pt x="892" y="5257"/>
                  </a:cubicBezTo>
                  <a:cubicBezTo>
                    <a:pt x="969" y="5356"/>
                    <a:pt x="1078" y="5444"/>
                    <a:pt x="1188" y="5521"/>
                  </a:cubicBezTo>
                  <a:cubicBezTo>
                    <a:pt x="1309" y="5598"/>
                    <a:pt x="1441" y="5664"/>
                    <a:pt x="1584" y="5708"/>
                  </a:cubicBezTo>
                  <a:cubicBezTo>
                    <a:pt x="1738" y="5411"/>
                    <a:pt x="1903" y="5081"/>
                    <a:pt x="2079" y="4718"/>
                  </a:cubicBezTo>
                  <a:cubicBezTo>
                    <a:pt x="2255" y="4344"/>
                    <a:pt x="2431" y="3970"/>
                    <a:pt x="2618" y="3564"/>
                  </a:cubicBezTo>
                  <a:cubicBezTo>
                    <a:pt x="2794" y="3157"/>
                    <a:pt x="2981" y="2750"/>
                    <a:pt x="3168" y="2321"/>
                  </a:cubicBezTo>
                  <a:cubicBezTo>
                    <a:pt x="3344" y="1892"/>
                    <a:pt x="3520" y="1463"/>
                    <a:pt x="3696" y="1045"/>
                  </a:cubicBezTo>
                  <a:cubicBezTo>
                    <a:pt x="3652" y="968"/>
                    <a:pt x="3608" y="891"/>
                    <a:pt x="3542" y="836"/>
                  </a:cubicBezTo>
                  <a:cubicBezTo>
                    <a:pt x="3454" y="726"/>
                    <a:pt x="3355" y="627"/>
                    <a:pt x="3245" y="528"/>
                  </a:cubicBezTo>
                  <a:cubicBezTo>
                    <a:pt x="3124" y="418"/>
                    <a:pt x="3003" y="319"/>
                    <a:pt x="2871" y="220"/>
                  </a:cubicBezTo>
                  <a:cubicBezTo>
                    <a:pt x="2739" y="132"/>
                    <a:pt x="2607" y="55"/>
                    <a:pt x="2464" y="1"/>
                  </a:cubicBezTo>
                  <a:close/>
                  <a:moveTo>
                    <a:pt x="507" y="6104"/>
                  </a:moveTo>
                  <a:cubicBezTo>
                    <a:pt x="496" y="6104"/>
                    <a:pt x="452" y="6148"/>
                    <a:pt x="397" y="6225"/>
                  </a:cubicBezTo>
                  <a:cubicBezTo>
                    <a:pt x="342" y="6291"/>
                    <a:pt x="287" y="6390"/>
                    <a:pt x="232" y="6500"/>
                  </a:cubicBezTo>
                  <a:cubicBezTo>
                    <a:pt x="166" y="6599"/>
                    <a:pt x="111" y="6709"/>
                    <a:pt x="67" y="6819"/>
                  </a:cubicBezTo>
                  <a:cubicBezTo>
                    <a:pt x="34" y="6896"/>
                    <a:pt x="12" y="6984"/>
                    <a:pt x="1" y="7072"/>
                  </a:cubicBezTo>
                  <a:cubicBezTo>
                    <a:pt x="1" y="7094"/>
                    <a:pt x="23" y="7105"/>
                    <a:pt x="56" y="7138"/>
                  </a:cubicBezTo>
                  <a:cubicBezTo>
                    <a:pt x="100" y="7160"/>
                    <a:pt x="144" y="7193"/>
                    <a:pt x="199" y="7226"/>
                  </a:cubicBezTo>
                  <a:cubicBezTo>
                    <a:pt x="254" y="7259"/>
                    <a:pt x="320" y="7292"/>
                    <a:pt x="386" y="7336"/>
                  </a:cubicBezTo>
                  <a:cubicBezTo>
                    <a:pt x="463" y="7369"/>
                    <a:pt x="529" y="7402"/>
                    <a:pt x="584" y="7424"/>
                  </a:cubicBezTo>
                  <a:cubicBezTo>
                    <a:pt x="650" y="7457"/>
                    <a:pt x="705" y="7479"/>
                    <a:pt x="760" y="7501"/>
                  </a:cubicBezTo>
                  <a:cubicBezTo>
                    <a:pt x="793" y="7512"/>
                    <a:pt x="826" y="7523"/>
                    <a:pt x="859" y="7523"/>
                  </a:cubicBezTo>
                  <a:cubicBezTo>
                    <a:pt x="892" y="7523"/>
                    <a:pt x="936" y="7479"/>
                    <a:pt x="990" y="7402"/>
                  </a:cubicBezTo>
                  <a:cubicBezTo>
                    <a:pt x="1056" y="7314"/>
                    <a:pt x="1122" y="7215"/>
                    <a:pt x="1177" y="7127"/>
                  </a:cubicBezTo>
                  <a:cubicBezTo>
                    <a:pt x="1243" y="7017"/>
                    <a:pt x="1287" y="6918"/>
                    <a:pt x="1342" y="6830"/>
                  </a:cubicBezTo>
                  <a:cubicBezTo>
                    <a:pt x="1375" y="6764"/>
                    <a:pt x="1397" y="6709"/>
                    <a:pt x="1408" y="6643"/>
                  </a:cubicBezTo>
                  <a:cubicBezTo>
                    <a:pt x="1408" y="6632"/>
                    <a:pt x="1397" y="6610"/>
                    <a:pt x="1364" y="6577"/>
                  </a:cubicBezTo>
                  <a:cubicBezTo>
                    <a:pt x="1320" y="6544"/>
                    <a:pt x="1276" y="6511"/>
                    <a:pt x="1221" y="6467"/>
                  </a:cubicBezTo>
                  <a:cubicBezTo>
                    <a:pt x="1166" y="6434"/>
                    <a:pt x="1100" y="6390"/>
                    <a:pt x="1034" y="6346"/>
                  </a:cubicBezTo>
                  <a:cubicBezTo>
                    <a:pt x="969" y="6302"/>
                    <a:pt x="903" y="6258"/>
                    <a:pt x="837" y="6225"/>
                  </a:cubicBezTo>
                  <a:cubicBezTo>
                    <a:pt x="771" y="6192"/>
                    <a:pt x="716" y="6159"/>
                    <a:pt x="650" y="6137"/>
                  </a:cubicBezTo>
                  <a:cubicBezTo>
                    <a:pt x="606" y="6115"/>
                    <a:pt x="562" y="6104"/>
                    <a:pt x="507" y="61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" name="Google Shape;647;p40">
            <a:extLst>
              <a:ext uri="{FF2B5EF4-FFF2-40B4-BE49-F238E27FC236}">
                <a16:creationId xmlns:a16="http://schemas.microsoft.com/office/drawing/2014/main" id="{9C3143F0-1940-1EBE-6CA0-5E4EF1BD7F5F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3">
            <a:alphaModFix/>
          </a:blip>
          <a:srcRect l="9740" t="-963" r="7216" b="17906"/>
          <a:stretch/>
        </p:blipFill>
        <p:spPr>
          <a:xfrm rot="456203" flipH="1">
            <a:off x="6081831" y="275974"/>
            <a:ext cx="2339870" cy="234017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1209;p55">
            <a:extLst>
              <a:ext uri="{FF2B5EF4-FFF2-40B4-BE49-F238E27FC236}">
                <a16:creationId xmlns:a16="http://schemas.microsoft.com/office/drawing/2014/main" id="{24C1D960-46A4-AD77-8E93-4F3A9832917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alphaModFix/>
          </a:blip>
          <a:srcRect l="53906" t="12280" r="-517" b="17907"/>
          <a:stretch/>
        </p:blipFill>
        <p:spPr>
          <a:xfrm rot="-455958">
            <a:off x="4139496" y="1129019"/>
            <a:ext cx="2161890" cy="2161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353;p32">
            <a:extLst>
              <a:ext uri="{FF2B5EF4-FFF2-40B4-BE49-F238E27FC236}">
                <a16:creationId xmlns:a16="http://schemas.microsoft.com/office/drawing/2014/main" id="{8FABE56A-53C3-3001-E56C-26DE6D393420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5">
            <a:alphaModFix/>
          </a:blip>
          <a:srcRect l="51086" t="1048" r="-24" b="34213"/>
          <a:stretch/>
        </p:blipFill>
        <p:spPr>
          <a:xfrm rot="102549">
            <a:off x="6098957" y="2439540"/>
            <a:ext cx="2293320" cy="229331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" name="Google Shape;1440;p61">
            <a:extLst>
              <a:ext uri="{FF2B5EF4-FFF2-40B4-BE49-F238E27FC236}">
                <a16:creationId xmlns:a16="http://schemas.microsoft.com/office/drawing/2014/main" id="{994B00F9-9841-D02E-E248-8DD3306A9E05}"/>
              </a:ext>
            </a:extLst>
          </p:cNvPr>
          <p:cNvGrpSpPr/>
          <p:nvPr/>
        </p:nvGrpSpPr>
        <p:grpSpPr>
          <a:xfrm rot="21139895">
            <a:off x="6060192" y="4260414"/>
            <a:ext cx="2432846" cy="475459"/>
            <a:chOff x="1515588" y="4023948"/>
            <a:chExt cx="2432846" cy="475459"/>
          </a:xfrm>
        </p:grpSpPr>
        <p:sp>
          <p:nvSpPr>
            <p:cNvPr id="30" name="Google Shape;1441;p61">
              <a:extLst>
                <a:ext uri="{FF2B5EF4-FFF2-40B4-BE49-F238E27FC236}">
                  <a16:creationId xmlns:a16="http://schemas.microsoft.com/office/drawing/2014/main" id="{BBD0186C-5B51-768F-94EC-8A085B5D4C6A}"/>
                </a:ext>
              </a:extLst>
            </p:cNvPr>
            <p:cNvSpPr/>
            <p:nvPr/>
          </p:nvSpPr>
          <p:spPr>
            <a:xfrm rot="349582">
              <a:off x="1586618" y="4023948"/>
              <a:ext cx="2361816" cy="475459"/>
            </a:xfrm>
            <a:custGeom>
              <a:avLst/>
              <a:gdLst/>
              <a:ahLst/>
              <a:cxnLst/>
              <a:rect l="l" t="t" r="r" b="b"/>
              <a:pathLst>
                <a:path w="19070" h="3839" extrusionOk="0">
                  <a:moveTo>
                    <a:pt x="99" y="1"/>
                  </a:moveTo>
                  <a:lnTo>
                    <a:pt x="0" y="3245"/>
                  </a:lnTo>
                  <a:lnTo>
                    <a:pt x="18970" y="3839"/>
                  </a:lnTo>
                  <a:lnTo>
                    <a:pt x="19069" y="606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8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" name="Google Shape;1442;p61">
              <a:extLst>
                <a:ext uri="{FF2B5EF4-FFF2-40B4-BE49-F238E27FC236}">
                  <a16:creationId xmlns:a16="http://schemas.microsoft.com/office/drawing/2014/main" id="{0A467619-576D-78CC-C894-B21ABE73BD02}"/>
                </a:ext>
              </a:extLst>
            </p:cNvPr>
            <p:cNvSpPr txBox="1"/>
            <p:nvPr/>
          </p:nvSpPr>
          <p:spPr>
            <a:xfrm rot="451290">
              <a:off x="1515588" y="4045247"/>
              <a:ext cx="2250429" cy="4060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SUSPECT: MIRANDA PRIESTLY</a:t>
              </a:r>
              <a:endParaRPr sz="1800" dirty="0">
                <a:solidFill>
                  <a:schemeClr val="hlink"/>
                </a:solidFill>
              </a:endParaRPr>
            </a:p>
          </p:txBody>
        </p:sp>
      </p:grpSp>
      <p:grpSp>
        <p:nvGrpSpPr>
          <p:cNvPr id="32" name="Google Shape;1440;p61">
            <a:extLst>
              <a:ext uri="{FF2B5EF4-FFF2-40B4-BE49-F238E27FC236}">
                <a16:creationId xmlns:a16="http://schemas.microsoft.com/office/drawing/2014/main" id="{FC6039DB-E8D6-D43F-E5D5-08FFD6B9B7AD}"/>
              </a:ext>
            </a:extLst>
          </p:cNvPr>
          <p:cNvGrpSpPr/>
          <p:nvPr/>
        </p:nvGrpSpPr>
        <p:grpSpPr>
          <a:xfrm rot="20828444">
            <a:off x="4177159" y="2726684"/>
            <a:ext cx="2361816" cy="482237"/>
            <a:chOff x="1434834" y="3989297"/>
            <a:chExt cx="2361816" cy="482237"/>
          </a:xfrm>
        </p:grpSpPr>
        <p:sp>
          <p:nvSpPr>
            <p:cNvPr id="33" name="Google Shape;1441;p61">
              <a:extLst>
                <a:ext uri="{FF2B5EF4-FFF2-40B4-BE49-F238E27FC236}">
                  <a16:creationId xmlns:a16="http://schemas.microsoft.com/office/drawing/2014/main" id="{CDCD9F69-4F21-D073-D15E-4544F8A1E9CD}"/>
                </a:ext>
              </a:extLst>
            </p:cNvPr>
            <p:cNvSpPr/>
            <p:nvPr/>
          </p:nvSpPr>
          <p:spPr>
            <a:xfrm rot="349582">
              <a:off x="1434834" y="3989297"/>
              <a:ext cx="2361816" cy="475459"/>
            </a:xfrm>
            <a:custGeom>
              <a:avLst/>
              <a:gdLst/>
              <a:ahLst/>
              <a:cxnLst/>
              <a:rect l="l" t="t" r="r" b="b"/>
              <a:pathLst>
                <a:path w="19070" h="3839" extrusionOk="0">
                  <a:moveTo>
                    <a:pt x="99" y="1"/>
                  </a:moveTo>
                  <a:lnTo>
                    <a:pt x="0" y="3245"/>
                  </a:lnTo>
                  <a:lnTo>
                    <a:pt x="18970" y="3839"/>
                  </a:lnTo>
                  <a:lnTo>
                    <a:pt x="19069" y="606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8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" name="Google Shape;1442;p61">
              <a:extLst>
                <a:ext uri="{FF2B5EF4-FFF2-40B4-BE49-F238E27FC236}">
                  <a16:creationId xmlns:a16="http://schemas.microsoft.com/office/drawing/2014/main" id="{3ED2F903-F698-9FD0-6242-C83A22C0284E}"/>
                </a:ext>
              </a:extLst>
            </p:cNvPr>
            <p:cNvSpPr txBox="1"/>
            <p:nvPr/>
          </p:nvSpPr>
          <p:spPr>
            <a:xfrm rot="595303">
              <a:off x="1823485" y="4065486"/>
              <a:ext cx="1941202" cy="4060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SUSPECT: REGINA GEORGE</a:t>
              </a:r>
              <a:endParaRPr sz="1800" dirty="0">
                <a:solidFill>
                  <a:schemeClr val="hlink"/>
                </a:solidFill>
              </a:endParaRPr>
            </a:p>
          </p:txBody>
        </p:sp>
      </p:grpSp>
      <p:grpSp>
        <p:nvGrpSpPr>
          <p:cNvPr id="35" name="Google Shape;1440;p61">
            <a:extLst>
              <a:ext uri="{FF2B5EF4-FFF2-40B4-BE49-F238E27FC236}">
                <a16:creationId xmlns:a16="http://schemas.microsoft.com/office/drawing/2014/main" id="{E5243C46-8598-3D6B-4CF3-F10DD3D23A7A}"/>
              </a:ext>
            </a:extLst>
          </p:cNvPr>
          <p:cNvGrpSpPr/>
          <p:nvPr/>
        </p:nvGrpSpPr>
        <p:grpSpPr>
          <a:xfrm rot="21263448">
            <a:off x="6175739" y="1794654"/>
            <a:ext cx="2397881" cy="712761"/>
            <a:chOff x="1568586" y="3905297"/>
            <a:chExt cx="2397881" cy="712761"/>
          </a:xfrm>
        </p:grpSpPr>
        <p:sp>
          <p:nvSpPr>
            <p:cNvPr id="36" name="Google Shape;1441;p61">
              <a:extLst>
                <a:ext uri="{FF2B5EF4-FFF2-40B4-BE49-F238E27FC236}">
                  <a16:creationId xmlns:a16="http://schemas.microsoft.com/office/drawing/2014/main" id="{C2DB322A-EFFA-0E97-9F42-98EF0E0529B7}"/>
                </a:ext>
              </a:extLst>
            </p:cNvPr>
            <p:cNvSpPr/>
            <p:nvPr/>
          </p:nvSpPr>
          <p:spPr>
            <a:xfrm rot="349582">
              <a:off x="1586618" y="4023948"/>
              <a:ext cx="2361816" cy="475459"/>
            </a:xfrm>
            <a:custGeom>
              <a:avLst/>
              <a:gdLst/>
              <a:ahLst/>
              <a:cxnLst/>
              <a:rect l="l" t="t" r="r" b="b"/>
              <a:pathLst>
                <a:path w="19070" h="3839" extrusionOk="0">
                  <a:moveTo>
                    <a:pt x="99" y="1"/>
                  </a:moveTo>
                  <a:lnTo>
                    <a:pt x="0" y="3245"/>
                  </a:lnTo>
                  <a:lnTo>
                    <a:pt x="18970" y="3839"/>
                  </a:lnTo>
                  <a:lnTo>
                    <a:pt x="19069" y="606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8F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" name="Google Shape;1442;p61">
              <a:extLst>
                <a:ext uri="{FF2B5EF4-FFF2-40B4-BE49-F238E27FC236}">
                  <a16:creationId xmlns:a16="http://schemas.microsoft.com/office/drawing/2014/main" id="{BD6879D0-1FDF-9280-D4C8-E8D46B0C1DA8}"/>
                </a:ext>
              </a:extLst>
            </p:cNvPr>
            <p:cNvSpPr txBox="1"/>
            <p:nvPr/>
          </p:nvSpPr>
          <p:spPr>
            <a:xfrm rot="451290">
              <a:off x="1823485" y="4065486"/>
              <a:ext cx="1941202" cy="4060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dirty="0">
                  <a:solidFill>
                    <a:schemeClr val="dk1"/>
                  </a:solidFill>
                  <a:latin typeface="Bebas Neue"/>
                  <a:ea typeface="Bebas Neue"/>
                  <a:cs typeface="Bebas Neue"/>
                  <a:sym typeface="Bebas Neue"/>
                </a:rPr>
                <a:t>SUSPECT: RED KORB</a:t>
              </a:r>
              <a:endParaRPr sz="1800" dirty="0">
                <a:solidFill>
                  <a:schemeClr val="hlink"/>
                </a:solidFill>
              </a:endParaRPr>
            </a:p>
          </p:txBody>
        </p:sp>
      </p:grpSp>
      <p:sp>
        <p:nvSpPr>
          <p:cNvPr id="38" name="Rectángulo: esquinas redondeadas 37">
            <a:extLst>
              <a:ext uri="{FF2B5EF4-FFF2-40B4-BE49-F238E27FC236}">
                <a16:creationId xmlns:a16="http://schemas.microsoft.com/office/drawing/2014/main" id="{CE9C02BE-0E35-B991-C92B-A6F955F82D33}"/>
              </a:ext>
            </a:extLst>
          </p:cNvPr>
          <p:cNvSpPr/>
          <p:nvPr/>
        </p:nvSpPr>
        <p:spPr>
          <a:xfrm>
            <a:off x="351064" y="3283381"/>
            <a:ext cx="5094515" cy="996741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800" dirty="0">
                <a:solidFill>
                  <a:schemeClr val="bg1"/>
                </a:solidFill>
              </a:rPr>
              <a:t>¿QUIÉN FUE </a:t>
            </a:r>
            <a:r>
              <a:rPr lang="es-ES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TRES VECES </a:t>
            </a:r>
            <a:r>
              <a:rPr lang="es-ES" sz="1800" dirty="0">
                <a:solidFill>
                  <a:schemeClr val="bg1"/>
                </a:solidFill>
              </a:rPr>
              <a:t>AL </a:t>
            </a:r>
            <a:r>
              <a:rPr lang="es-ES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CONCIERTO SINFÓNICO </a:t>
            </a:r>
            <a:r>
              <a:rPr lang="es-ES" sz="1800" dirty="0">
                <a:solidFill>
                  <a:schemeClr val="bg1"/>
                </a:solidFill>
              </a:rPr>
              <a:t>EN </a:t>
            </a:r>
            <a:r>
              <a:rPr lang="es-ES" sz="18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DICIEMBRE DEL 2017</a:t>
            </a:r>
            <a:r>
              <a:rPr lang="es-ES" sz="18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39" name="Elipse 38">
            <a:extLst>
              <a:ext uri="{FF2B5EF4-FFF2-40B4-BE49-F238E27FC236}">
                <a16:creationId xmlns:a16="http://schemas.microsoft.com/office/drawing/2014/main" id="{1F41B830-7E6C-50BB-8AC8-24F298784282}"/>
              </a:ext>
            </a:extLst>
          </p:cNvPr>
          <p:cNvSpPr/>
          <p:nvPr/>
        </p:nvSpPr>
        <p:spPr>
          <a:xfrm>
            <a:off x="5717703" y="2486239"/>
            <a:ext cx="3168504" cy="2556598"/>
          </a:xfrm>
          <a:prstGeom prst="ellipse">
            <a:avLst/>
          </a:prstGeom>
          <a:noFill/>
          <a:ln w="762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0" name="Rectángulo: esquinas redondeadas 39">
            <a:extLst>
              <a:ext uri="{FF2B5EF4-FFF2-40B4-BE49-F238E27FC236}">
                <a16:creationId xmlns:a16="http://schemas.microsoft.com/office/drawing/2014/main" id="{C34CBFD7-488C-1164-91E7-A9E3687A5189}"/>
              </a:ext>
            </a:extLst>
          </p:cNvPr>
          <p:cNvSpPr/>
          <p:nvPr/>
        </p:nvSpPr>
        <p:spPr>
          <a:xfrm>
            <a:off x="873579" y="1692675"/>
            <a:ext cx="3353109" cy="1273331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4800" dirty="0"/>
              <a:t>310.000$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animBg="1"/>
    </p:bldLst>
  </p:timing>
</p:sld>
</file>

<file path=ppt/theme/theme1.xml><?xml version="1.0" encoding="utf-8"?>
<a:theme xmlns:a="http://schemas.openxmlformats.org/drawingml/2006/main" name="Most Famous Murder Cases - Thesis Defense by Slidesgo">
  <a:themeElements>
    <a:clrScheme name="Simple Light">
      <a:dk1>
        <a:srgbClr val="261717"/>
      </a:dk1>
      <a:lt1>
        <a:srgbClr val="FFF8F4"/>
      </a:lt1>
      <a:dk2>
        <a:srgbClr val="F2E0D5"/>
      </a:dk2>
      <a:lt2>
        <a:srgbClr val="990000"/>
      </a:lt2>
      <a:accent1>
        <a:srgbClr val="BFA89B"/>
      </a:accent1>
      <a:accent2>
        <a:srgbClr val="A68072"/>
      </a:accent2>
      <a:accent3>
        <a:srgbClr val="73594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376</Words>
  <Application>Microsoft Office PowerPoint</Application>
  <PresentationFormat>Presentación en pantalla (16:9)</PresentationFormat>
  <Paragraphs>60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20" baseType="lpstr">
      <vt:lpstr>Archivo SemiBold</vt:lpstr>
      <vt:lpstr>Dela Gothic One</vt:lpstr>
      <vt:lpstr>Salvo Serif Cond</vt:lpstr>
      <vt:lpstr>Arial</vt:lpstr>
      <vt:lpstr>var(--notebook-cell-output-font-family)</vt:lpstr>
      <vt:lpstr>Consolas</vt:lpstr>
      <vt:lpstr>Bebas Neue</vt:lpstr>
      <vt:lpstr>Archivo</vt:lpstr>
      <vt:lpstr>Segoe WPC</vt:lpstr>
      <vt:lpstr>Most Famous Murder Cases - Thesis Defense by Slidesgo</vt:lpstr>
      <vt:lpstr>SQL MURDER MYSTERY  </vt:lpstr>
      <vt:lpstr>¿POR DÓNDE EMPEZAR?</vt:lpstr>
      <vt:lpstr>ESCENA DEL CRIMEN: “SQL CITY”</vt:lpstr>
      <vt:lpstr>1º PISTA</vt:lpstr>
      <vt:lpstr>¿QUIÉN VIVE EN LA ÚLTIMA CASA DE NORTHWESTERN DR?</vt:lpstr>
      <vt:lpstr>¿QUÉ DICE LA TESTIGO ANNABEL MILLER?</vt:lpstr>
      <vt:lpstr>PRIMEROS SOSPECHOSOS…</vt:lpstr>
      <vt:lpstr>¿ALGO QUE DECIR, JEREMY?</vt:lpstr>
      <vt:lpstr>DEMASIADA COINCIDENCIA…</vt:lpstr>
      <vt:lpstr>MIRANDA PRIESTLY  AUTORA INTELECTUAL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MOST FAMOUS MURDER CASES THESIS DEFENSE</dc:title>
  <cp:lastModifiedBy>Maria Sanabria</cp:lastModifiedBy>
  <cp:revision>1</cp:revision>
  <dcterms:modified xsi:type="dcterms:W3CDTF">2024-03-21T16:13:17Z</dcterms:modified>
</cp:coreProperties>
</file>